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660"/>
  </p:normalViewPr>
  <p:slideViewPr>
    <p:cSldViewPr snapToGrid="0">
      <p:cViewPr>
        <p:scale>
          <a:sx n="65" d="100"/>
          <a:sy n="65" d="100"/>
        </p:scale>
        <p:origin x="-126" y="-17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14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83597C3F-9596-424F-880B-060731757A89}"/>
    <pc:docChg chg="undo custSel addSld delSld modSld delMainMaster">
      <pc:chgData name="Wei Li" userId="fae33518c2e5a771" providerId="LiveId" clId="{83597C3F-9596-424F-880B-060731757A89}" dt="2023-11-12T05:09:54.955" v="378" actId="1076"/>
      <pc:docMkLst>
        <pc:docMk/>
      </pc:docMkLst>
      <pc:sldChg chg="del">
        <pc:chgData name="Wei Li" userId="fae33518c2e5a771" providerId="LiveId" clId="{83597C3F-9596-424F-880B-060731757A89}" dt="2023-11-12T03:39:04.628" v="62" actId="47"/>
        <pc:sldMkLst>
          <pc:docMk/>
          <pc:sldMk cId="1413254327" sldId="256"/>
        </pc:sldMkLst>
      </pc:sldChg>
      <pc:sldChg chg="modSp">
        <pc:chgData name="Wei Li" userId="fae33518c2e5a771" providerId="LiveId" clId="{83597C3F-9596-424F-880B-060731757A89}" dt="2023-11-12T04:17:02.723" v="151" actId="14100"/>
        <pc:sldMkLst>
          <pc:docMk/>
          <pc:sldMk cId="3586180576" sldId="256"/>
        </pc:sldMkLst>
        <pc:spChg chg="mod">
          <ac:chgData name="Wei Li" userId="fae33518c2e5a771" providerId="LiveId" clId="{83597C3F-9596-424F-880B-060731757A89}" dt="2023-11-12T04:17:02.723" v="151" actId="14100"/>
          <ac:spMkLst>
            <pc:docMk/>
            <pc:sldMk cId="3586180576" sldId="256"/>
            <ac:spMk id="3075" creationId="{8C0F48B4-E711-451D-97E7-74F15F3A0BA4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650007574" sldId="25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733787735" sldId="258"/>
        </pc:sldMkLst>
      </pc:sldChg>
      <pc:sldChg chg="modSp">
        <pc:chgData name="Wei Li" userId="fae33518c2e5a771" providerId="LiveId" clId="{83597C3F-9596-424F-880B-060731757A89}" dt="2023-11-12T04:17:18.776" v="155" actId="14100"/>
        <pc:sldMkLst>
          <pc:docMk/>
          <pc:sldMk cId="2735076479" sldId="258"/>
        </pc:sldMkLst>
        <pc:spChg chg="mod">
          <ac:chgData name="Wei Li" userId="fae33518c2e5a771" providerId="LiveId" clId="{83597C3F-9596-424F-880B-060731757A89}" dt="2023-11-12T04:17:18.776" v="155" actId="14100"/>
          <ac:spMkLst>
            <pc:docMk/>
            <pc:sldMk cId="2735076479" sldId="258"/>
            <ac:spMk id="5123" creationId="{2AD2C569-FAC1-EC12-20D7-8A0B1C5BC385}"/>
          </ac:spMkLst>
        </pc:spChg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30023925" sldId="25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32172342" sldId="26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160476389" sldId="26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886174879" sldId="262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805038648" sldId="263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636127459" sldId="26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62757533" sldId="26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63937008" sldId="26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541524851" sldId="26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99034199" sldId="268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088988950" sldId="26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972869794" sldId="27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15572318" sldId="27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78260995" sldId="272"/>
        </pc:sldMkLst>
      </pc:sldChg>
      <pc:sldChg chg="addSp delSp modSp mod">
        <pc:chgData name="Wei Li" userId="fae33518c2e5a771" providerId="LiveId" clId="{83597C3F-9596-424F-880B-060731757A89}" dt="2023-11-12T04:51:33.631" v="298" actId="1076"/>
        <pc:sldMkLst>
          <pc:docMk/>
          <pc:sldMk cId="1095009189" sldId="273"/>
        </pc:sldMkLst>
        <pc:spChg chg="add del mod">
          <ac:chgData name="Wei Li" userId="fae33518c2e5a771" providerId="LiveId" clId="{83597C3F-9596-424F-880B-060731757A89}" dt="2023-11-12T04:50:20.399" v="282"/>
          <ac:spMkLst>
            <pc:docMk/>
            <pc:sldMk cId="1095009189" sldId="273"/>
            <ac:spMk id="3" creationId="{1861548F-539A-569F-B8F6-EE0BD36DEC99}"/>
          </ac:spMkLst>
        </pc:spChg>
        <pc:spChg chg="add mod">
          <ac:chgData name="Wei Li" userId="fae33518c2e5a771" providerId="LiveId" clId="{83597C3F-9596-424F-880B-060731757A89}" dt="2023-11-12T04:51:33.631" v="298" actId="1076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907364951" sldId="27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505255005" sldId="27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187419642" sldId="27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03634091" sldId="3844"/>
        </pc:sldMkLst>
      </pc:sldChg>
      <pc:sldChg chg="modSp mod">
        <pc:chgData name="Wei Li" userId="fae33518c2e5a771" providerId="LiveId" clId="{83597C3F-9596-424F-880B-060731757A89}" dt="2023-11-12T04:48:47.969" v="271" actId="20577"/>
        <pc:sldMkLst>
          <pc:docMk/>
          <pc:sldMk cId="521323180" sldId="3898"/>
        </pc:sldMkLst>
        <pc:spChg chg="mod">
          <ac:chgData name="Wei Li" userId="fae33518c2e5a771" providerId="LiveId" clId="{83597C3F-9596-424F-880B-060731757A89}" dt="2023-11-12T04:48:47.969" v="2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83597C3F-9596-424F-880B-060731757A89}" dt="2023-11-12T03:42:08.098" v="68"/>
        <pc:sldMkLst>
          <pc:docMk/>
          <pc:sldMk cId="1187257088" sldId="3973"/>
        </pc:sldMkLst>
        <pc:spChg chg="mod">
          <ac:chgData name="Wei Li" userId="fae33518c2e5a771" providerId="LiveId" clId="{83597C3F-9596-424F-880B-060731757A89}" dt="2023-11-12T03:42:08.098" v="68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83597C3F-9596-424F-880B-060731757A89}" dt="2023-11-12T03:41:52.949" v="6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83597C3F-9596-424F-880B-060731757A89}" dt="2023-11-12T03:36:48.984" v="32" actId="108"/>
        <pc:sldMkLst>
          <pc:docMk/>
          <pc:sldMk cId="939554979" sldId="3976"/>
        </pc:sldMkLst>
        <pc:spChg chg="mod">
          <ac:chgData name="Wei Li" userId="fae33518c2e5a771" providerId="LiveId" clId="{83597C3F-9596-424F-880B-060731757A89}" dt="2023-11-12T03:36:48.984" v="32" actId="108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14429024" sldId="397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4015401655" sldId="3978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463382372" sldId="3979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3116743464" sldId="3980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077196900" sldId="3981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21772957" sldId="3982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078335584" sldId="3983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746827353" sldId="3984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529129476" sldId="3985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48845382" sldId="3986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2251201088" sldId="398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487219830" sldId="398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249609382" sldId="398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72360471" sldId="3990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23213135" sldId="3991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926141560" sldId="3992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082091543" sldId="3993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73043430" sldId="3994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624197002" sldId="3995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3141295384" sldId="3996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217082428" sldId="3997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68945073" sldId="399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308712343" sldId="399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561468440" sldId="400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6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7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8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9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0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1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2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3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4"/>
        </pc:sldMkLst>
      </pc:sldChg>
      <pc:sldChg chg="modSp add mod">
        <pc:chgData name="Wei Li" userId="fae33518c2e5a771" providerId="LiveId" clId="{83597C3F-9596-424F-880B-060731757A89}" dt="2023-11-12T03:38:15.095" v="60" actId="20577"/>
        <pc:sldMkLst>
          <pc:docMk/>
          <pc:sldMk cId="1441545845" sldId="4045"/>
        </pc:sldMkLst>
        <pc:spChg chg="mod">
          <ac:chgData name="Wei Li" userId="fae33518c2e5a771" providerId="LiveId" clId="{83597C3F-9596-424F-880B-060731757A89}" dt="2023-11-12T03:38:15.095" v="60" actId="20577"/>
          <ac:spMkLst>
            <pc:docMk/>
            <pc:sldMk cId="1441545845" sldId="4045"/>
            <ac:spMk id="3" creationId="{89253642-C0DE-7C83-A7A1-3E35788E3CB5}"/>
          </ac:spMkLst>
        </pc:spChg>
      </pc:sldChg>
      <pc:sldChg chg="modSp new del mod">
        <pc:chgData name="Wei Li" userId="fae33518c2e5a771" providerId="LiveId" clId="{83597C3F-9596-424F-880B-060731757A89}" dt="2023-11-12T04:10:39.317" v="71" actId="47"/>
        <pc:sldMkLst>
          <pc:docMk/>
          <pc:sldMk cId="314403199" sldId="5591"/>
        </pc:sldMkLst>
        <pc:spChg chg="mod">
          <ac:chgData name="Wei Li" userId="fae33518c2e5a771" providerId="LiveId" clId="{83597C3F-9596-424F-880B-060731757A89}" dt="2023-11-12T04:10:32.376" v="70"/>
          <ac:spMkLst>
            <pc:docMk/>
            <pc:sldMk cId="314403199" sldId="5591"/>
            <ac:spMk id="2" creationId="{E37EDBA7-7E06-6748-48D5-3A5314F2B736}"/>
          </ac:spMkLst>
        </pc:spChg>
      </pc:sldChg>
      <pc:sldChg chg="addSp delSp modSp new mod modClrScheme chgLayout">
        <pc:chgData name="Wei Li" userId="fae33518c2e5a771" providerId="LiveId" clId="{83597C3F-9596-424F-880B-060731757A89}" dt="2023-11-12T04:13:34.453" v="90" actId="255"/>
        <pc:sldMkLst>
          <pc:docMk/>
          <pc:sldMk cId="1804784486" sldId="5591"/>
        </pc:sldMkLst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2" creationId="{75D42B21-0831-7DB9-F641-54764CECC0EC}"/>
          </ac:spMkLst>
        </pc:spChg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3" creationId="{85521D7C-05A2-F082-F3DC-C18447F299CC}"/>
          </ac:spMkLst>
        </pc:spChg>
        <pc:spChg chg="add mod ord">
          <ac:chgData name="Wei Li" userId="fae33518c2e5a771" providerId="LiveId" clId="{83597C3F-9596-424F-880B-060731757A89}" dt="2023-11-12T04:13:10.516" v="87"/>
          <ac:spMkLst>
            <pc:docMk/>
            <pc:sldMk cId="1804784486" sldId="5591"/>
            <ac:spMk id="4" creationId="{940DD1F3-8C31-8A37-0991-520FBA6F1200}"/>
          </ac:spMkLst>
        </pc:spChg>
        <pc:spChg chg="add mod ord">
          <ac:chgData name="Wei Li" userId="fae33518c2e5a771" providerId="LiveId" clId="{83597C3F-9596-424F-880B-060731757A89}" dt="2023-11-12T04:13:34.453" v="90" actId="255"/>
          <ac:spMkLst>
            <pc:docMk/>
            <pc:sldMk cId="1804784486" sldId="5591"/>
            <ac:spMk id="5" creationId="{D75F0B24-C94E-6954-006E-F29D05A5C36E}"/>
          </ac:spMkLst>
        </pc:spChg>
      </pc:sldChg>
      <pc:sldChg chg="addSp delSp modSp add mod">
        <pc:chgData name="Wei Li" userId="fae33518c2e5a771" providerId="LiveId" clId="{83597C3F-9596-424F-880B-060731757A89}" dt="2023-11-12T04:14:31.666" v="103" actId="1076"/>
        <pc:sldMkLst>
          <pc:docMk/>
          <pc:sldMk cId="2532453098" sldId="5592"/>
        </pc:sldMkLst>
        <pc:spChg chg="add del mod">
          <ac:chgData name="Wei Li" userId="fae33518c2e5a771" providerId="LiveId" clId="{83597C3F-9596-424F-880B-060731757A89}" dt="2023-11-12T04:14:26.989" v="102" actId="478"/>
          <ac:spMkLst>
            <pc:docMk/>
            <pc:sldMk cId="2532453098" sldId="5592"/>
            <ac:spMk id="3" creationId="{6762978E-28DB-C1C8-C552-9AB1EFBBFE47}"/>
          </ac:spMkLst>
        </pc:spChg>
        <pc:spChg chg="del">
          <ac:chgData name="Wei Li" userId="fae33518c2e5a771" providerId="LiveId" clId="{83597C3F-9596-424F-880B-060731757A89}" dt="2023-11-12T04:14:21.328" v="101" actId="478"/>
          <ac:spMkLst>
            <pc:docMk/>
            <pc:sldMk cId="2532453098" sldId="5592"/>
            <ac:spMk id="4" creationId="{940DD1F3-8C31-8A37-0991-520FBA6F1200}"/>
          </ac:spMkLst>
        </pc:spChg>
        <pc:spChg chg="mod">
          <ac:chgData name="Wei Li" userId="fae33518c2e5a771" providerId="LiveId" clId="{83597C3F-9596-424F-880B-060731757A89}" dt="2023-11-12T04:14:31.666" v="103" actId="1076"/>
          <ac:spMkLst>
            <pc:docMk/>
            <pc:sldMk cId="2532453098" sldId="5592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4:56.307" v="107"/>
        <pc:sldMkLst>
          <pc:docMk/>
          <pc:sldMk cId="3271475250" sldId="5593"/>
        </pc:sldMkLst>
        <pc:spChg chg="mod">
          <ac:chgData name="Wei Li" userId="fae33518c2e5a771" providerId="LiveId" clId="{83597C3F-9596-424F-880B-060731757A89}" dt="2023-11-12T04:14:56.307" v="107"/>
          <ac:spMkLst>
            <pc:docMk/>
            <pc:sldMk cId="3271475250" sldId="5593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5:14.288" v="115" actId="20577"/>
        <pc:sldMkLst>
          <pc:docMk/>
          <pc:sldMk cId="3430526629" sldId="5594"/>
        </pc:sldMkLst>
        <pc:spChg chg="mod">
          <ac:chgData name="Wei Li" userId="fae33518c2e5a771" providerId="LiveId" clId="{83597C3F-9596-424F-880B-060731757A89}" dt="2023-11-12T04:15:14.288" v="115" actId="20577"/>
          <ac:spMkLst>
            <pc:docMk/>
            <pc:sldMk cId="3430526629" sldId="5594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6:03.174" v="149" actId="14100"/>
        <pc:sldMkLst>
          <pc:docMk/>
          <pc:sldMk cId="1696001160" sldId="5595"/>
        </pc:sldMkLst>
        <pc:spChg chg="mod">
          <ac:chgData name="Wei Li" userId="fae33518c2e5a771" providerId="LiveId" clId="{83597C3F-9596-424F-880B-060731757A89}" dt="2023-11-12T04:16:03.174" v="149" actId="14100"/>
          <ac:spMkLst>
            <pc:docMk/>
            <pc:sldMk cId="1696001160" sldId="5595"/>
            <ac:spMk id="5" creationId="{D75F0B24-C94E-6954-006E-F29D05A5C36E}"/>
          </ac:spMkLst>
        </pc:spChg>
      </pc:sldChg>
      <pc:sldChg chg="modSp">
        <pc:chgData name="Wei Li" userId="fae33518c2e5a771" providerId="LiveId" clId="{83597C3F-9596-424F-880B-060731757A89}" dt="2023-11-12T04:17:11.018" v="153" actId="14100"/>
        <pc:sldMkLst>
          <pc:docMk/>
          <pc:sldMk cId="0" sldId="5596"/>
        </pc:sldMkLst>
        <pc:spChg chg="mod">
          <ac:chgData name="Wei Li" userId="fae33518c2e5a771" providerId="LiveId" clId="{83597C3F-9596-424F-880B-060731757A89}" dt="2023-11-12T04:17:11.018" v="153" actId="14100"/>
          <ac:spMkLst>
            <pc:docMk/>
            <pc:sldMk cId="0" sldId="5596"/>
            <ac:spMk id="4099" creationId="{792B8EE3-7F89-F04B-7B0B-B37CA4CA14BC}"/>
          </ac:spMkLst>
        </pc:spChg>
      </pc:sldChg>
      <pc:sldChg chg="modSp">
        <pc:chgData name="Wei Li" userId="fae33518c2e5a771" providerId="LiveId" clId="{83597C3F-9596-424F-880B-060731757A89}" dt="2023-11-12T04:17:41.606" v="157" actId="14100"/>
        <pc:sldMkLst>
          <pc:docMk/>
          <pc:sldMk cId="0" sldId="5597"/>
        </pc:sldMkLst>
        <pc:picChg chg="mod">
          <ac:chgData name="Wei Li" userId="fae33518c2e5a771" providerId="LiveId" clId="{83597C3F-9596-424F-880B-060731757A89}" dt="2023-11-12T04:17:41.606" v="157" actId="14100"/>
          <ac:picMkLst>
            <pc:docMk/>
            <pc:sldMk cId="0" sldId="5597"/>
            <ac:picMk id="2050" creationId="{E08723EF-6DF5-B6B7-AF9C-A91BC2752344}"/>
          </ac:picMkLst>
        </pc:picChg>
      </pc:sldChg>
      <pc:sldChg chg="modSp">
        <pc:chgData name="Wei Li" userId="fae33518c2e5a771" providerId="LiveId" clId="{83597C3F-9596-424F-880B-060731757A89}" dt="2023-11-12T04:17:50.460" v="159" actId="14100"/>
        <pc:sldMkLst>
          <pc:docMk/>
          <pc:sldMk cId="0" sldId="5598"/>
        </pc:sldMkLst>
        <pc:picChg chg="mod">
          <ac:chgData name="Wei Li" userId="fae33518c2e5a771" providerId="LiveId" clId="{83597C3F-9596-424F-880B-060731757A89}" dt="2023-11-12T04:17:50.460" v="159" actId="14100"/>
          <ac:picMkLst>
            <pc:docMk/>
            <pc:sldMk cId="0" sldId="5598"/>
            <ac:picMk id="3074" creationId="{0959DB61-7C17-3E2B-4811-DDDF159A9547}"/>
          </ac:picMkLst>
        </pc:picChg>
      </pc:sldChg>
      <pc:sldChg chg="modSp">
        <pc:chgData name="Wei Li" userId="fae33518c2e5a771" providerId="LiveId" clId="{83597C3F-9596-424F-880B-060731757A89}" dt="2023-11-12T04:17:57.313" v="161" actId="14100"/>
        <pc:sldMkLst>
          <pc:docMk/>
          <pc:sldMk cId="0" sldId="5599"/>
        </pc:sldMkLst>
        <pc:picChg chg="mod">
          <ac:chgData name="Wei Li" userId="fae33518c2e5a771" providerId="LiveId" clId="{83597C3F-9596-424F-880B-060731757A89}" dt="2023-11-12T04:17:57.313" v="161" actId="14100"/>
          <ac:picMkLst>
            <pc:docMk/>
            <pc:sldMk cId="0" sldId="5599"/>
            <ac:picMk id="4098" creationId="{2D42B68C-972A-C3D7-366F-B0B7FA5504BE}"/>
          </ac:picMkLst>
        </pc:picChg>
      </pc:sldChg>
      <pc:sldChg chg="addSp delSp modSp mod">
        <pc:chgData name="Wei Li" userId="fae33518c2e5a771" providerId="LiveId" clId="{83597C3F-9596-424F-880B-060731757A89}" dt="2023-11-12T04:36:40.578" v="220"/>
        <pc:sldMkLst>
          <pc:docMk/>
          <pc:sldMk cId="0" sldId="5600"/>
        </pc:sldMkLst>
        <pc:spChg chg="mod">
          <ac:chgData name="Wei Li" userId="fae33518c2e5a771" providerId="LiveId" clId="{83597C3F-9596-424F-880B-060731757A89}" dt="2023-11-12T04:36:19.331" v="217" actId="20577"/>
          <ac:spMkLst>
            <pc:docMk/>
            <pc:sldMk cId="0" sldId="5600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6:29.544" v="218"/>
          <ac:spMkLst>
            <pc:docMk/>
            <pc:sldMk cId="0" sldId="5600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6:40.578" v="220"/>
          <ac:picMkLst>
            <pc:docMk/>
            <pc:sldMk cId="0" sldId="5600"/>
            <ac:picMk id="2" creationId="{32AEDA33-BB45-CEDA-0568-8A42373CB665}"/>
          </ac:picMkLst>
        </pc:picChg>
      </pc:sldChg>
      <pc:sldChg chg="addSp delSp modSp add mod">
        <pc:chgData name="Wei Li" userId="fae33518c2e5a771" providerId="LiveId" clId="{83597C3F-9596-424F-880B-060731757A89}" dt="2023-11-12T04:37:23.984" v="230"/>
        <pc:sldMkLst>
          <pc:docMk/>
          <pc:sldMk cId="3912457390" sldId="5601"/>
        </pc:sldMkLst>
        <pc:spChg chg="add del mod">
          <ac:chgData name="Wei Li" userId="fae33518c2e5a771" providerId="LiveId" clId="{83597C3F-9596-424F-880B-060731757A89}" dt="2023-11-12T04:37:17.159" v="229" actId="478"/>
          <ac:spMkLst>
            <pc:docMk/>
            <pc:sldMk cId="3912457390" sldId="5601"/>
            <ac:spMk id="2" creationId="{3CD14CF8-DF7D-2504-4789-1556F19728C3}"/>
          </ac:spMkLst>
        </pc:spChg>
        <pc:spChg chg="add del mod">
          <ac:chgData name="Wei Li" userId="fae33518c2e5a771" providerId="LiveId" clId="{83597C3F-9596-424F-880B-060731757A89}" dt="2023-11-12T04:36:50.967" v="224" actId="478"/>
          <ac:spMkLst>
            <pc:docMk/>
            <pc:sldMk cId="3912457390" sldId="5601"/>
            <ac:spMk id="3" creationId="{89B8CC15-F700-EB25-C813-D43E02759007}"/>
          </ac:spMkLst>
        </pc:spChg>
        <pc:spChg chg="add del mod">
          <ac:chgData name="Wei Li" userId="fae33518c2e5a771" providerId="LiveId" clId="{83597C3F-9596-424F-880B-060731757A89}" dt="2023-11-12T04:37:02.682" v="228" actId="478"/>
          <ac:spMkLst>
            <pc:docMk/>
            <pc:sldMk cId="3912457390" sldId="5601"/>
            <ac:spMk id="4" creationId="{94ADFB39-F6F0-C6FA-1405-73339EE0C9DE}"/>
          </ac:spMkLst>
        </pc:spChg>
        <pc:spChg chg="del">
          <ac:chgData name="Wei Li" userId="fae33518c2e5a771" providerId="LiveId" clId="{83597C3F-9596-424F-880B-060731757A89}" dt="2023-11-12T04:36:46.350" v="222" actId="478"/>
          <ac:spMkLst>
            <pc:docMk/>
            <pc:sldMk cId="3912457390" sldId="5601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7:23.984" v="230"/>
          <ac:spMkLst>
            <pc:docMk/>
            <pc:sldMk cId="3912457390" sldId="5601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7:02.682" v="228" actId="478"/>
          <ac:picMkLst>
            <pc:docMk/>
            <pc:sldMk cId="3912457390" sldId="5601"/>
            <ac:picMk id="3078" creationId="{3B769120-0B99-E8F2-038A-DCB19DC7C9C9}"/>
          </ac:picMkLst>
        </pc:picChg>
      </pc:sldChg>
      <pc:sldChg chg="modSp add mod">
        <pc:chgData name="Wei Li" userId="fae33518c2e5a771" providerId="LiveId" clId="{83597C3F-9596-424F-880B-060731757A89}" dt="2023-11-12T04:37:33.862" v="232"/>
        <pc:sldMkLst>
          <pc:docMk/>
          <pc:sldMk cId="2622078305" sldId="5602"/>
        </pc:sldMkLst>
        <pc:spChg chg="mod">
          <ac:chgData name="Wei Li" userId="fae33518c2e5a771" providerId="LiveId" clId="{83597C3F-9596-424F-880B-060731757A89}" dt="2023-11-12T04:37:33.862" v="232"/>
          <ac:spMkLst>
            <pc:docMk/>
            <pc:sldMk cId="2622078305" sldId="560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43.221" v="234"/>
        <pc:sldMkLst>
          <pc:docMk/>
          <pc:sldMk cId="3275492051" sldId="5603"/>
        </pc:sldMkLst>
        <pc:spChg chg="mod">
          <ac:chgData name="Wei Li" userId="fae33518c2e5a771" providerId="LiveId" clId="{83597C3F-9596-424F-880B-060731757A89}" dt="2023-11-12T04:37:43.221" v="234"/>
          <ac:spMkLst>
            <pc:docMk/>
            <pc:sldMk cId="3275492051" sldId="560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0.722" v="236"/>
        <pc:sldMkLst>
          <pc:docMk/>
          <pc:sldMk cId="3667284626" sldId="5604"/>
        </pc:sldMkLst>
        <pc:spChg chg="mod">
          <ac:chgData name="Wei Li" userId="fae33518c2e5a771" providerId="LiveId" clId="{83597C3F-9596-424F-880B-060731757A89}" dt="2023-11-12T04:37:50.722" v="236"/>
          <ac:spMkLst>
            <pc:docMk/>
            <pc:sldMk cId="3667284626" sldId="560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7.658" v="238"/>
        <pc:sldMkLst>
          <pc:docMk/>
          <pc:sldMk cId="4069562513" sldId="5605"/>
        </pc:sldMkLst>
        <pc:spChg chg="mod">
          <ac:chgData name="Wei Li" userId="fae33518c2e5a771" providerId="LiveId" clId="{83597C3F-9596-424F-880B-060731757A89}" dt="2023-11-12T04:37:57.658" v="238"/>
          <ac:spMkLst>
            <pc:docMk/>
            <pc:sldMk cId="4069562513" sldId="560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1.203" v="240"/>
        <pc:sldMkLst>
          <pc:docMk/>
          <pc:sldMk cId="4047864709" sldId="5606"/>
        </pc:sldMkLst>
        <pc:spChg chg="mod">
          <ac:chgData name="Wei Li" userId="fae33518c2e5a771" providerId="LiveId" clId="{83597C3F-9596-424F-880B-060731757A89}" dt="2023-11-12T04:38:11.203" v="240"/>
          <ac:spMkLst>
            <pc:docMk/>
            <pc:sldMk cId="4047864709" sldId="5606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9.986" v="242"/>
        <pc:sldMkLst>
          <pc:docMk/>
          <pc:sldMk cId="1357984407" sldId="5607"/>
        </pc:sldMkLst>
        <pc:spChg chg="mod">
          <ac:chgData name="Wei Li" userId="fae33518c2e5a771" providerId="LiveId" clId="{83597C3F-9596-424F-880B-060731757A89}" dt="2023-11-12T04:38:19.986" v="242"/>
          <ac:spMkLst>
            <pc:docMk/>
            <pc:sldMk cId="1357984407" sldId="5607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28.443" v="244"/>
        <pc:sldMkLst>
          <pc:docMk/>
          <pc:sldMk cId="3985724323" sldId="5608"/>
        </pc:sldMkLst>
        <pc:spChg chg="mod">
          <ac:chgData name="Wei Li" userId="fae33518c2e5a771" providerId="LiveId" clId="{83597C3F-9596-424F-880B-060731757A89}" dt="2023-11-12T04:38:28.443" v="244"/>
          <ac:spMkLst>
            <pc:docMk/>
            <pc:sldMk cId="3985724323" sldId="5608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37.462" v="246"/>
        <pc:sldMkLst>
          <pc:docMk/>
          <pc:sldMk cId="2053880349" sldId="5609"/>
        </pc:sldMkLst>
        <pc:spChg chg="mod">
          <ac:chgData name="Wei Li" userId="fae33518c2e5a771" providerId="LiveId" clId="{83597C3F-9596-424F-880B-060731757A89}" dt="2023-11-12T04:38:37.462" v="246"/>
          <ac:spMkLst>
            <pc:docMk/>
            <pc:sldMk cId="2053880349" sldId="5609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46.861" v="248"/>
        <pc:sldMkLst>
          <pc:docMk/>
          <pc:sldMk cId="4011038528" sldId="5610"/>
        </pc:sldMkLst>
        <pc:spChg chg="mod">
          <ac:chgData name="Wei Li" userId="fae33518c2e5a771" providerId="LiveId" clId="{83597C3F-9596-424F-880B-060731757A89}" dt="2023-11-12T04:38:46.861" v="248"/>
          <ac:spMkLst>
            <pc:docMk/>
            <pc:sldMk cId="4011038528" sldId="5610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54.982" v="250"/>
        <pc:sldMkLst>
          <pc:docMk/>
          <pc:sldMk cId="3123581761" sldId="5611"/>
        </pc:sldMkLst>
        <pc:spChg chg="mod">
          <ac:chgData name="Wei Li" userId="fae33518c2e5a771" providerId="LiveId" clId="{83597C3F-9596-424F-880B-060731757A89}" dt="2023-11-12T04:38:54.982" v="250"/>
          <ac:spMkLst>
            <pc:docMk/>
            <pc:sldMk cId="3123581761" sldId="5611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02.722" v="252"/>
        <pc:sldMkLst>
          <pc:docMk/>
          <pc:sldMk cId="2296887727" sldId="5612"/>
        </pc:sldMkLst>
        <pc:spChg chg="mod">
          <ac:chgData name="Wei Li" userId="fae33518c2e5a771" providerId="LiveId" clId="{83597C3F-9596-424F-880B-060731757A89}" dt="2023-11-12T04:39:02.722" v="252"/>
          <ac:spMkLst>
            <pc:docMk/>
            <pc:sldMk cId="2296887727" sldId="561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0.294" v="254"/>
        <pc:sldMkLst>
          <pc:docMk/>
          <pc:sldMk cId="1668524255" sldId="5613"/>
        </pc:sldMkLst>
        <pc:spChg chg="mod">
          <ac:chgData name="Wei Li" userId="fae33518c2e5a771" providerId="LiveId" clId="{83597C3F-9596-424F-880B-060731757A89}" dt="2023-11-12T04:39:10.294" v="254"/>
          <ac:spMkLst>
            <pc:docMk/>
            <pc:sldMk cId="1668524255" sldId="561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8.758" v="256"/>
        <pc:sldMkLst>
          <pc:docMk/>
          <pc:sldMk cId="1557026630" sldId="5614"/>
        </pc:sldMkLst>
        <pc:spChg chg="mod">
          <ac:chgData name="Wei Li" userId="fae33518c2e5a771" providerId="LiveId" clId="{83597C3F-9596-424F-880B-060731757A89}" dt="2023-11-12T04:39:18.758" v="256"/>
          <ac:spMkLst>
            <pc:docMk/>
            <pc:sldMk cId="1557026630" sldId="561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30.830" v="261" actId="20577"/>
        <pc:sldMkLst>
          <pc:docMk/>
          <pc:sldMk cId="714902703" sldId="5615"/>
        </pc:sldMkLst>
        <pc:spChg chg="mod">
          <ac:chgData name="Wei Li" userId="fae33518c2e5a771" providerId="LiveId" clId="{83597C3F-9596-424F-880B-060731757A89}" dt="2023-11-12T04:39:30.830" v="261" actId="20577"/>
          <ac:spMkLst>
            <pc:docMk/>
            <pc:sldMk cId="714902703" sldId="561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53:17.023" v="300" actId="20577"/>
        <pc:sldMkLst>
          <pc:docMk/>
          <pc:sldMk cId="1355953003" sldId="5616"/>
        </pc:sldMkLst>
        <pc:spChg chg="mod">
          <ac:chgData name="Wei Li" userId="fae33518c2e5a771" providerId="LiveId" clId="{83597C3F-9596-424F-880B-060731757A89}" dt="2023-11-12T04:53:17.023" v="300" actId="20577"/>
          <ac:spMkLst>
            <pc:docMk/>
            <pc:sldMk cId="1355953003" sldId="5616"/>
            <ac:spMk id="4" creationId="{AB928B3A-8B07-440E-6532-329534C650BA}"/>
          </ac:spMkLst>
        </pc:spChg>
      </pc:sldChg>
      <pc:sldChg chg="modSp add mod">
        <pc:chgData name="Wei Li" userId="fae33518c2e5a771" providerId="LiveId" clId="{83597C3F-9596-424F-880B-060731757A89}" dt="2023-11-12T04:49:48.703" v="278"/>
        <pc:sldMkLst>
          <pc:docMk/>
          <pc:sldMk cId="4185961323" sldId="5617"/>
        </pc:sldMkLst>
        <pc:spChg chg="mod">
          <ac:chgData name="Wei Li" userId="fae33518c2e5a771" providerId="LiveId" clId="{83597C3F-9596-424F-880B-060731757A89}" dt="2023-11-12T04:49:48.703" v="278"/>
          <ac:spMkLst>
            <pc:docMk/>
            <pc:sldMk cId="4185961323" sldId="5617"/>
            <ac:spMk id="4" creationId="{AB928B3A-8B07-440E-6532-329534C650BA}"/>
          </ac:spMkLst>
        </pc:spChg>
      </pc:sldChg>
      <pc:sldChg chg="addSp delSp modSp add mod">
        <pc:chgData name="Wei Li" userId="fae33518c2e5a771" providerId="LiveId" clId="{83597C3F-9596-424F-880B-060731757A89}" dt="2023-11-12T05:06:45.682" v="357" actId="1076"/>
        <pc:sldMkLst>
          <pc:docMk/>
          <pc:sldMk cId="3890855024" sldId="5618"/>
        </pc:sldMkLst>
        <pc:spChg chg="del">
          <ac:chgData name="Wei Li" userId="fae33518c2e5a771" providerId="LiveId" clId="{83597C3F-9596-424F-880B-060731757A89}" dt="2023-11-12T04:59:50.637" v="303" actId="478"/>
          <ac:spMkLst>
            <pc:docMk/>
            <pc:sldMk cId="3890855024" sldId="5618"/>
            <ac:spMk id="2" creationId="{3421DFAE-E4FA-EB0B-DB52-8CB9E9235B8F}"/>
          </ac:spMkLst>
        </pc:spChg>
        <pc:spChg chg="mod">
          <ac:chgData name="Wei Li" userId="fae33518c2e5a771" providerId="LiveId" clId="{83597C3F-9596-424F-880B-060731757A89}" dt="2023-11-12T05:06:36.726" v="355" actId="14100"/>
          <ac:spMkLst>
            <pc:docMk/>
            <pc:sldMk cId="3890855024" sldId="5618"/>
            <ac:spMk id="3" creationId="{4F3AF343-CBBE-0C47-AE8F-88A9377AEADA}"/>
          </ac:spMkLst>
        </pc:spChg>
        <pc:spChg chg="add del">
          <ac:chgData name="Wei Li" userId="fae33518c2e5a771" providerId="LiveId" clId="{83597C3F-9596-424F-880B-060731757A89}" dt="2023-11-12T04:59:57.094" v="306"/>
          <ac:spMkLst>
            <pc:docMk/>
            <pc:sldMk cId="3890855024" sldId="5618"/>
            <ac:spMk id="5" creationId="{E302ECDE-D414-DD93-C789-3DA6F61FA644}"/>
          </ac:spMkLst>
        </pc:spChg>
        <pc:picChg chg="del">
          <ac:chgData name="Wei Li" userId="fae33518c2e5a771" providerId="LiveId" clId="{83597C3F-9596-424F-880B-060731757A89}" dt="2023-11-12T04:59:05.990" v="302" actId="478"/>
          <ac:picMkLst>
            <pc:docMk/>
            <pc:sldMk cId="3890855024" sldId="5618"/>
            <ac:picMk id="4" creationId="{3C35CE0C-CEBD-86CF-2342-46D280193F3F}"/>
          </ac:picMkLst>
        </pc:picChg>
        <pc:picChg chg="add mod modCrop">
          <ac:chgData name="Wei Li" userId="fae33518c2e5a771" providerId="LiveId" clId="{83597C3F-9596-424F-880B-060731757A89}" dt="2023-11-12T05:06:29.374" v="354" actId="1076"/>
          <ac:picMkLst>
            <pc:docMk/>
            <pc:sldMk cId="3890855024" sldId="5618"/>
            <ac:picMk id="7" creationId="{C4F3D5D1-0142-8EDB-3415-04AB7A8A0995}"/>
          </ac:picMkLst>
        </pc:picChg>
        <pc:picChg chg="add mod">
          <ac:chgData name="Wei Li" userId="fae33518c2e5a771" providerId="LiveId" clId="{83597C3F-9596-424F-880B-060731757A89}" dt="2023-11-12T05:06:45.682" v="357" actId="1076"/>
          <ac:picMkLst>
            <pc:docMk/>
            <pc:sldMk cId="3890855024" sldId="5618"/>
            <ac:picMk id="9" creationId="{079EB425-B733-2259-FEAA-58AE9DAFD638}"/>
          </ac:picMkLst>
        </pc:picChg>
        <pc:picChg chg="add mod">
          <ac:chgData name="Wei Li" userId="fae33518c2e5a771" providerId="LiveId" clId="{83597C3F-9596-424F-880B-060731757A89}" dt="2023-11-12T05:06:39.992" v="356" actId="14100"/>
          <ac:picMkLst>
            <pc:docMk/>
            <pc:sldMk cId="3890855024" sldId="5618"/>
            <ac:picMk id="11" creationId="{2F3E5C10-CE46-6493-FD1F-B9EFB1FC07D4}"/>
          </ac:picMkLst>
        </pc:picChg>
        <pc:picChg chg="add del">
          <ac:chgData name="Wei Li" userId="fae33518c2e5a771" providerId="LiveId" clId="{83597C3F-9596-424F-880B-060731757A89}" dt="2023-11-12T04:59:57.094" v="306"/>
          <ac:picMkLst>
            <pc:docMk/>
            <pc:sldMk cId="3890855024" sldId="5618"/>
            <ac:picMk id="1026" creationId="{B0816BF2-8E24-6A83-5223-9DE600DECB3A}"/>
          </ac:picMkLst>
        </pc:picChg>
      </pc:sldChg>
      <pc:sldChg chg="modSp add mod">
        <pc:chgData name="Wei Li" userId="fae33518c2e5a771" providerId="LiveId" clId="{83597C3F-9596-424F-880B-060731757A89}" dt="2023-11-12T05:00:48.911" v="315"/>
        <pc:sldMkLst>
          <pc:docMk/>
          <pc:sldMk cId="1154389876" sldId="5619"/>
        </pc:sldMkLst>
        <pc:spChg chg="mod">
          <ac:chgData name="Wei Li" userId="fae33518c2e5a771" providerId="LiveId" clId="{83597C3F-9596-424F-880B-060731757A89}" dt="2023-11-12T05:00:48.911" v="315"/>
          <ac:spMkLst>
            <pc:docMk/>
            <pc:sldMk cId="1154389876" sldId="5619"/>
            <ac:spMk id="3" creationId="{4F3AF343-CBBE-0C47-AE8F-88A9377AEADA}"/>
          </ac:spMkLst>
        </pc:spChg>
      </pc:sldChg>
      <pc:sldChg chg="addSp modSp add mod">
        <pc:chgData name="Wei Li" userId="fae33518c2e5a771" providerId="LiveId" clId="{83597C3F-9596-424F-880B-060731757A89}" dt="2023-11-12T05:07:48.382" v="364" actId="14100"/>
        <pc:sldMkLst>
          <pc:docMk/>
          <pc:sldMk cId="4232408352" sldId="5620"/>
        </pc:sldMkLst>
        <pc:spChg chg="mod">
          <ac:chgData name="Wei Li" userId="fae33518c2e5a771" providerId="LiveId" clId="{83597C3F-9596-424F-880B-060731757A89}" dt="2023-11-12T05:07:48.382" v="364" actId="14100"/>
          <ac:spMkLst>
            <pc:docMk/>
            <pc:sldMk cId="4232408352" sldId="5620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7:45.428" v="363" actId="1076"/>
          <ac:picMkLst>
            <pc:docMk/>
            <pc:sldMk cId="4232408352" sldId="5620"/>
            <ac:picMk id="4" creationId="{642EFCD8-A198-E32F-BFD1-0D36FD540B5C}"/>
          </ac:picMkLst>
        </pc:picChg>
      </pc:sldChg>
      <pc:sldChg chg="addSp delSp modSp add mod">
        <pc:chgData name="Wei Li" userId="fae33518c2e5a771" providerId="LiveId" clId="{83597C3F-9596-424F-880B-060731757A89}" dt="2023-11-12T05:09:34.670" v="376" actId="1076"/>
        <pc:sldMkLst>
          <pc:docMk/>
          <pc:sldMk cId="337059822" sldId="5621"/>
        </pc:sldMkLst>
        <pc:spChg chg="add del">
          <ac:chgData name="Wei Li" userId="fae33518c2e5a771" providerId="LiveId" clId="{83597C3F-9596-424F-880B-060731757A89}" dt="2023-11-12T05:01:54.636" v="322"/>
          <ac:spMkLst>
            <pc:docMk/>
            <pc:sldMk cId="337059822" sldId="5621"/>
            <ac:spMk id="2" creationId="{3E51ACEC-6F4C-0D4F-4EFB-E7F1AC1EDE08}"/>
          </ac:spMkLst>
        </pc:spChg>
        <pc:spChg chg="mod">
          <ac:chgData name="Wei Li" userId="fae33518c2e5a771" providerId="LiveId" clId="{83597C3F-9596-424F-880B-060731757A89}" dt="2023-11-12T05:08:49.587" v="373" actId="27636"/>
          <ac:spMkLst>
            <pc:docMk/>
            <pc:sldMk cId="337059822" sldId="5621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8:36.078" v="368" actId="1076"/>
          <ac:picMkLst>
            <pc:docMk/>
            <pc:sldMk cId="337059822" sldId="5621"/>
            <ac:picMk id="5" creationId="{5FEA37A5-4325-9C7A-077D-36BFE198FC87}"/>
          </ac:picMkLst>
        </pc:picChg>
        <pc:picChg chg="add mod">
          <ac:chgData name="Wei Li" userId="fae33518c2e5a771" providerId="LiveId" clId="{83597C3F-9596-424F-880B-060731757A89}" dt="2023-11-12T05:09:34.670" v="376" actId="1076"/>
          <ac:picMkLst>
            <pc:docMk/>
            <pc:sldMk cId="337059822" sldId="5621"/>
            <ac:picMk id="7" creationId="{28109827-6B29-1854-AE95-40F3CBC767AC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0" creationId="{8AF87EE2-3156-3BE3-C3B7-699F651F6650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1" creationId="{752AE5E0-555F-B005-6BA3-3CD4A4864B6D}"/>
          </ac:picMkLst>
        </pc:picChg>
      </pc:sldChg>
      <pc:sldChg chg="addSp modSp add mod">
        <pc:chgData name="Wei Li" userId="fae33518c2e5a771" providerId="LiveId" clId="{83597C3F-9596-424F-880B-060731757A89}" dt="2023-11-12T05:09:54.955" v="378" actId="1076"/>
        <pc:sldMkLst>
          <pc:docMk/>
          <pc:sldMk cId="2698137942" sldId="5622"/>
        </pc:sldMkLst>
        <pc:spChg chg="mod">
          <ac:chgData name="Wei Li" userId="fae33518c2e5a771" providerId="LiveId" clId="{83597C3F-9596-424F-880B-060731757A89}" dt="2023-11-12T05:02:20.107" v="326"/>
          <ac:spMkLst>
            <pc:docMk/>
            <pc:sldMk cId="2698137942" sldId="5622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9:54.955" v="378" actId="1076"/>
          <ac:picMkLst>
            <pc:docMk/>
            <pc:sldMk cId="2698137942" sldId="5622"/>
            <ac:picMk id="4" creationId="{4D9BD8EA-5AF3-F40B-F98E-BDCAEC12AE1E}"/>
          </ac:picMkLst>
        </pc:picChg>
      </pc:sld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00349434" sldId="214748375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120659926" sldId="214748376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6474437" sldId="214748376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77220525" sldId="214748376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07539077" sldId="214748376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449816307" sldId="214748376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140638144" sldId="214748376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645670441" sldId="214748376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051510114" sldId="214748376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526059507" sldId="214748376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8820866" sldId="214748376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867344692" sldId="2147483770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16308890" sldId="214748380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650289625" sldId="214748381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82816931" sldId="214748381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568847808" sldId="214748381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20490938" sldId="214748381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4077538011" sldId="214748381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150929692" sldId="214748381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34674167" sldId="214748381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23956303" sldId="214748381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603519800" sldId="214748381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041086643" sldId="214748381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541626874" sldId="2147483820"/>
          </pc:sldLayoutMkLst>
        </pc:sldLayoutChg>
      </pc:sldMasterChg>
      <pc:sldMasterChg chg="del delSldLayout">
        <pc:chgData name="Wei Li" userId="fae33518c2e5a771" providerId="LiveId" clId="{83597C3F-9596-424F-880B-060731757A89}" dt="2023-11-12T03:40:15.067" v="64" actId="47"/>
        <pc:sldMasterMkLst>
          <pc:docMk/>
          <pc:sldMasterMk cId="821492180" sldId="2147483821"/>
        </pc:sldMasterMkLst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080240659" sldId="2147483822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897498276" sldId="2147483823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037158886" sldId="2147483824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20454267" sldId="2147483825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554460692" sldId="2147483826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617715215" sldId="2147483827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99343939" sldId="2147483828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970911390" sldId="2147483829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966523255" sldId="2147483830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33406291" sldId="2147483831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673808156" sldId="2147483832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86098425" sldId="2147483833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75140696" sldId="214748383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3788249079" sldId="214748383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76746482" sldId="214748383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938358779" sldId="214748383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091166662" sldId="214748383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705085378" sldId="214748383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345557975" sldId="214748384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388240096" sldId="214748384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213049452" sldId="214748384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016615235" sldId="214748384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611919146" sldId="214748384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80982543" sldId="214748384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471051929" sldId="214748384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22906405" sldId="214748384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86419201" sldId="214748384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39600679" sldId="2147483849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455298432" sldId="2147483850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1173375127" sldId="214748385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53429555" sldId="214748385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38048438" sldId="214748385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876234011" sldId="214748385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2933265872" sldId="214748385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547400292" sldId="214748385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809796" sldId="214748385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910635594" sldId="214748385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91424693" sldId="214748385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687569357" sldId="214748386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75889390" sldId="214748386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35646002" sldId="214748386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4100213114" sldId="214748386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519832055" sldId="214748386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1027540261" sldId="214748386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505816498" sldId="214748386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303511761" sldId="214748386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469286278" sldId="214748386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116576695" sldId="214748386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396706138" sldId="214748387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77274595" sldId="214748387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62025235" sldId="214748387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710178314" sldId="214748387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22701077" sldId="214748387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29744175" sldId="214748387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556992023" sldId="214748387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363758" sldId="214748387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790281469" sldId="214748387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627958450" sldId="214748387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90372326" sldId="214748388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534534833" sldId="214748388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814113996" sldId="214748388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71717634" sldId="214748388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4132046558" sldId="214748388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834268866" sldId="214748388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625359548" sldId="214748388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38540481" sldId="2147483887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47.056" v="63" actId="47"/>
        <pc:sldMasterMkLst>
          <pc:docMk/>
          <pc:sldMasterMk cId="1752705277" sldId="2147483888"/>
        </pc:sldMasterMkLst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4263436880" sldId="2147483889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3604721574" sldId="2147483890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37807080" sldId="2147483891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44286105" sldId="2147483892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540141939" sldId="2147483893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887578352" sldId="2147483894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98147390" sldId="2147483895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055161376" sldId="2147483896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891984178" sldId="2147483897"/>
          </pc:sldLayoutMkLst>
        </pc:sldLayoutChg>
      </pc:sldMasterChg>
    </pc:docChg>
  </pc:docChgLst>
  <pc:docChgLst>
    <pc:chgData name="Wei Li" userId="fae33518c2e5a771" providerId="LiveId" clId="{9FD37FFB-7B56-4B72-892B-04314B687B23}"/>
    <pc:docChg chg="undo custSel addSld delSld modSld delMainMaster">
      <pc:chgData name="Wei Li" userId="fae33518c2e5a771" providerId="LiveId" clId="{9FD37FFB-7B56-4B72-892B-04314B687B23}" dt="2023-12-17T01:34:10.665" v="82" actId="6549"/>
      <pc:docMkLst>
        <pc:docMk/>
      </pc:docMkLst>
      <pc:sldChg chg="del">
        <pc:chgData name="Wei Li" userId="fae33518c2e5a771" providerId="LiveId" clId="{9FD37FFB-7B56-4B72-892B-04314B687B23}" dt="2023-12-17T00:36:48.934" v="0" actId="47"/>
        <pc:sldMkLst>
          <pc:docMk/>
          <pc:sldMk cId="3586180576" sldId="256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666226" sldId="25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735076479" sldId="25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023925" sldId="25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082821779" sldId="260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82783441" sldId="26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991386546" sldId="26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017741457" sldId="26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150652686" sldId="26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802046630" sldId="265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28989110" sldId="266"/>
        </pc:sldMkLst>
      </pc:sldChg>
      <pc:sldChg chg="delSp mod">
        <pc:chgData name="Wei Li" userId="fae33518c2e5a771" providerId="LiveId" clId="{9FD37FFB-7B56-4B72-892B-04314B687B23}" dt="2023-12-17T00:56:44.993" v="14" actId="478"/>
        <pc:sldMkLst>
          <pc:docMk/>
          <pc:sldMk cId="3185611366" sldId="271"/>
        </pc:sldMkLst>
        <pc:spChg chg="del">
          <ac:chgData name="Wei Li" userId="fae33518c2e5a771" providerId="LiveId" clId="{9FD37FFB-7B56-4B72-892B-04314B687B23}" dt="2023-12-17T00:56:44.993" v="14" actId="478"/>
          <ac:spMkLst>
            <pc:docMk/>
            <pc:sldMk cId="3185611366" sldId="271"/>
            <ac:spMk id="2" creationId="{913CD706-9501-6C2E-383E-66A21742C0B3}"/>
          </ac:spMkLst>
        </pc:spChg>
      </pc:sldChg>
      <pc:sldChg chg="modSp mod">
        <pc:chgData name="Wei Li" userId="fae33518c2e5a771" providerId="LiveId" clId="{9FD37FFB-7B56-4B72-892B-04314B687B23}" dt="2023-12-17T01:31:46.800" v="58" actId="14100"/>
        <pc:sldMkLst>
          <pc:docMk/>
          <pc:sldMk cId="1095009189" sldId="273"/>
        </pc:sldMkLst>
        <pc:spChg chg="mod">
          <ac:chgData name="Wei Li" userId="fae33518c2e5a771" providerId="LiveId" clId="{9FD37FFB-7B56-4B72-892B-04314B687B23}" dt="2023-12-17T01:31:46.800" v="58" actId="14100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28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376698442" sldId="3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53909383" sldId="4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5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6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7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51088869" sldId="67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19736192" sldId="67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372461617" sldId="67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533032609" sldId="675"/>
        </pc:sldMkLst>
      </pc:sldChg>
      <pc:sldChg chg="modSp mod">
        <pc:chgData name="Wei Li" userId="fae33518c2e5a771" providerId="LiveId" clId="{9FD37FFB-7B56-4B72-892B-04314B687B23}" dt="2023-12-17T01:33:23.880" v="71" actId="20577"/>
        <pc:sldMkLst>
          <pc:docMk/>
          <pc:sldMk cId="521323180" sldId="3898"/>
        </pc:sldMkLst>
        <pc:spChg chg="mod">
          <ac:chgData name="Wei Li" userId="fae33518c2e5a771" providerId="LiveId" clId="{9FD37FFB-7B56-4B72-892B-04314B687B23}" dt="2023-12-17T01:33:23.880" v="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0:54:21.338" v="12" actId="20577"/>
        <pc:sldMkLst>
          <pc:docMk/>
          <pc:sldMk cId="1187257088" sldId="3973"/>
        </pc:sldMkLst>
        <pc:spChg chg="mod">
          <ac:chgData name="Wei Li" userId="fae33518c2e5a771" providerId="LiveId" clId="{9FD37FFB-7B56-4B72-892B-04314B687B23}" dt="2023-12-17T00:54:21.338" v="1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9FD37FFB-7B56-4B72-892B-04314B687B23}" dt="2023-12-17T00:53:36.700" v="3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D37FFB-7B56-4B72-892B-04314B687B23}" dt="2023-12-17T01:03:51.835" v="35" actId="20577"/>
        <pc:sldMkLst>
          <pc:docMk/>
          <pc:sldMk cId="939554979" sldId="3976"/>
        </pc:sldMkLst>
        <pc:spChg chg="mod">
          <ac:chgData name="Wei Li" userId="fae33518c2e5a771" providerId="LiveId" clId="{9FD37FFB-7B56-4B72-892B-04314B687B23}" dt="2023-12-17T01:03:51.835" v="35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modSp mod">
        <pc:chgData name="Wei Li" userId="fae33518c2e5a771" providerId="LiveId" clId="{9FD37FFB-7B56-4B72-892B-04314B687B23}" dt="2023-12-17T01:04:04.508" v="38" actId="6549"/>
        <pc:sldMkLst>
          <pc:docMk/>
          <pc:sldMk cId="1441545845" sldId="4045"/>
        </pc:sldMkLst>
        <pc:spChg chg="mod">
          <ac:chgData name="Wei Li" userId="fae33518c2e5a771" providerId="LiveId" clId="{9FD37FFB-7B56-4B72-892B-04314B687B23}" dt="2023-12-17T01:04:04.508" v="38" actId="6549"/>
          <ac:spMkLst>
            <pc:docMk/>
            <pc:sldMk cId="1441545845" sldId="4045"/>
            <ac:spMk id="3" creationId="{89253642-C0DE-7C83-A7A1-3E35788E3CB5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877897862" sldId="404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21772957" sldId="5584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3768213" sldId="5585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078335584" sldId="558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733787735" sldId="5587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48845382" sldId="558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251201088" sldId="558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87219830" sldId="5590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804784486" sldId="5591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2532453098" sldId="5592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271475250" sldId="5593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430526629" sldId="5594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696001160" sldId="559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60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12457390" sldId="560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622078305" sldId="560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275492051" sldId="560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667284626" sldId="560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69562513" sldId="560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47864709" sldId="560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357984407" sldId="560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85724323" sldId="560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053880349" sldId="560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11038528" sldId="561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123581761" sldId="561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296887727" sldId="561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668524255" sldId="561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557026630" sldId="561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714902703" sldId="5615"/>
        </pc:sldMkLst>
      </pc:sldChg>
      <pc:sldChg chg="modSp mod">
        <pc:chgData name="Wei Li" userId="fae33518c2e5a771" providerId="LiveId" clId="{9FD37FFB-7B56-4B72-892B-04314B687B23}" dt="2023-12-17T01:33:40.283" v="77" actId="6549"/>
        <pc:sldMkLst>
          <pc:docMk/>
          <pc:sldMk cId="1355953003" sldId="5616"/>
        </pc:sldMkLst>
        <pc:spChg chg="mod">
          <ac:chgData name="Wei Li" userId="fae33518c2e5a771" providerId="LiveId" clId="{9FD37FFB-7B56-4B72-892B-04314B687B23}" dt="2023-12-17T01:33:40.283" v="77" actId="6549"/>
          <ac:spMkLst>
            <pc:docMk/>
            <pc:sldMk cId="1355953003" sldId="5616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1:33:57.485" v="80" actId="20577"/>
        <pc:sldMkLst>
          <pc:docMk/>
          <pc:sldMk cId="4185961323" sldId="5617"/>
        </pc:sldMkLst>
        <pc:spChg chg="mod">
          <ac:chgData name="Wei Li" userId="fae33518c2e5a771" providerId="LiveId" clId="{9FD37FFB-7B56-4B72-892B-04314B687B23}" dt="2023-12-17T01:33:57.485" v="80" actId="20577"/>
          <ac:spMkLst>
            <pc:docMk/>
            <pc:sldMk cId="4185961323" sldId="5617"/>
            <ac:spMk id="4" creationId="{AB928B3A-8B07-440E-6532-329534C650BA}"/>
          </ac:spMkLst>
        </pc:spChg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890855024" sldId="561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4389876" sldId="561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232408352" sldId="5620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37059822" sldId="5621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698137942" sldId="5622"/>
        </pc:sldMkLst>
      </pc:sldChg>
      <pc:sldChg chg="modSp add mod">
        <pc:chgData name="Wei Li" userId="fae33518c2e5a771" providerId="LiveId" clId="{9FD37FFB-7B56-4B72-892B-04314B687B23}" dt="2023-12-17T01:34:10.665" v="82" actId="6549"/>
        <pc:sldMkLst>
          <pc:docMk/>
          <pc:sldMk cId="3066494377" sldId="5624"/>
        </pc:sldMkLst>
        <pc:spChg chg="mod">
          <ac:chgData name="Wei Li" userId="fae33518c2e5a771" providerId="LiveId" clId="{9FD37FFB-7B56-4B72-892B-04314B687B23}" dt="2023-12-17T01:34:10.665" v="82" actId="6549"/>
          <ac:spMkLst>
            <pc:docMk/>
            <pc:sldMk cId="3066494377" sldId="5624"/>
            <ac:spMk id="4" creationId="{AB928B3A-8B07-440E-6532-329534C650BA}"/>
          </ac:spMkLst>
        </pc:spChg>
      </pc:sld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060488283" sldId="2147483898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914910287" sldId="214748389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196864306" sldId="214748390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787301174" sldId="214748390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3883735078" sldId="214748390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912923089" sldId="214748390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4253348305" sldId="214748390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216171210" sldId="214748390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342153821" sldId="214748390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493781524" sldId="214748390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963469662" sldId="214748390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793713213" sldId="2147483909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2622638729" sldId="2147483910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228029560" sldId="214748391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199910594" sldId="214748391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38206762" sldId="214748391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32555921" sldId="214748391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050647693" sldId="214748391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446841800" sldId="214748391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854418964" sldId="214748391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847244293" sldId="214748391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262041834" sldId="214748391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436787632" sldId="214748392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07598823" sldId="2147483921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4108457210" sldId="2147483922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748086934" sldId="214748392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235166658" sldId="214748392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223117303" sldId="214748392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18657015" sldId="214748392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95578347" sldId="214748392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05199595" sldId="214748392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188384727" sldId="214748392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93214177" sldId="214748393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666362082" sldId="214748393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396496079" sldId="214748393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2770377177" sldId="2147483933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1275463872" sldId="2147483934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337230533" sldId="214748393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830739955" sldId="214748393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4594389" sldId="214748393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20531790" sldId="214748393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73376990" sldId="214748393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00046156" sldId="214748394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597492143" sldId="214748394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1288457211" sldId="214748394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785186425" sldId="214748394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500759346" sldId="214748394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14658984" sldId="2147483945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606955719" sldId="2147483946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690262729" sldId="214748394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492671383" sldId="214748394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68259580" sldId="214748394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3583035526" sldId="214748395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090927379" sldId="214748395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877054621" sldId="214748395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113933007" sldId="214748395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787311717" sldId="214748395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339395378" sldId="214748395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736301799" sldId="214748395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8283363" sldId="2147483957"/>
          </pc:sldLayoutMkLst>
        </pc:sldLayoutChg>
      </pc:sldMasterChg>
      <pc:sldMasterChg chg="del delSldLayout">
        <pc:chgData name="Wei Li" userId="fae33518c2e5a771" providerId="LiveId" clId="{9FD37FFB-7B56-4B72-892B-04314B687B23}" dt="2023-12-17T00:56:21.515" v="13" actId="47"/>
        <pc:sldMasterMkLst>
          <pc:docMk/>
          <pc:sldMasterMk cId="115187983" sldId="2147483958"/>
        </pc:sldMasterMkLst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28039120" sldId="2147483959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677806329" sldId="2147483960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07172366" sldId="2147483961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083080725" sldId="2147483962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353786333" sldId="2147483963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04289633" sldId="2147483964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4101396398" sldId="2147483965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897575857" sldId="2147483966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950548967" sldId="2147483967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898408394" sldId="2147483968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170295941" sldId="2147483969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3618101192" sldId="2147483982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047721953" sldId="214748398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75904544" sldId="214748398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545364632" sldId="214748398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82383879" sldId="214748398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33554854" sldId="214748398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654517576" sldId="214748398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920134053" sldId="214748398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320948498" sldId="214748399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269617017" sldId="214748399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44477974" sldId="214748399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4018127676" sldId="2147483993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2470117495" sldId="2147483994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154499143" sldId="214748399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809803198" sldId="214748399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84430691" sldId="214748399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019584969" sldId="214748399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196906816" sldId="214748399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812893214" sldId="214748400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03228794" sldId="214748400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749069890" sldId="214748400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43773276" sldId="214748400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164243546" sldId="214748400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621309693" sldId="2147484005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1596110022" sldId="2147484006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802365819" sldId="214748400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565544578" sldId="214748400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713012212" sldId="214748400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4020274755" sldId="214748401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748755077" sldId="214748401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931868091" sldId="214748401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37762634" sldId="214748401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954925761" sldId="214748401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473430755" sldId="214748401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615272725" sldId="214748401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070268037" sldId="214748401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15295981" sldId="214748401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564519398" sldId="2147484019"/>
          </pc:sldLayoutMkLst>
        </pc:sldLayoutChg>
      </pc:sldMasterChg>
    </pc:docChg>
  </pc:docChgLst>
  <pc:docChgLst>
    <pc:chgData name="Wei Li" userId="fae33518c2e5a771" providerId="LiveId" clId="{02F478B9-D74A-4C94-B4F5-05113938DE46}"/>
    <pc:docChg chg="undo custSel delSld modSld delMainMaster">
      <pc:chgData name="Wei Li" userId="fae33518c2e5a771" providerId="LiveId" clId="{02F478B9-D74A-4C94-B4F5-05113938DE46}" dt="2024-01-07T03:14:00.045" v="96" actId="20577"/>
      <pc:docMkLst>
        <pc:docMk/>
      </pc:docMkLst>
      <pc:sldChg chg="del">
        <pc:chgData name="Wei Li" userId="fae33518c2e5a771" providerId="LiveId" clId="{02F478B9-D74A-4C94-B4F5-05113938DE46}" dt="2024-01-07T02:42:14.857" v="19" actId="2696"/>
        <pc:sldMkLst>
          <pc:docMk/>
          <pc:sldMk cId="2977915630" sldId="270"/>
        </pc:sldMkLst>
      </pc:sldChg>
      <pc:sldChg chg="del">
        <pc:chgData name="Wei Li" userId="fae33518c2e5a771" providerId="LiveId" clId="{02F478B9-D74A-4C94-B4F5-05113938DE46}" dt="2024-01-07T02:48:48.060" v="22" actId="47"/>
        <pc:sldMkLst>
          <pc:docMk/>
          <pc:sldMk cId="3185611366" sldId="271"/>
        </pc:sldMkLst>
      </pc:sldChg>
      <pc:sldChg chg="modSp mod">
        <pc:chgData name="Wei Li" userId="fae33518c2e5a771" providerId="LiveId" clId="{02F478B9-D74A-4C94-B4F5-05113938DE46}" dt="2024-01-07T03:10:37.552" v="33" actId="122"/>
        <pc:sldMkLst>
          <pc:docMk/>
          <pc:sldMk cId="1095009189" sldId="273"/>
        </pc:sldMkLst>
        <pc:spChg chg="mod">
          <ac:chgData name="Wei Li" userId="fae33518c2e5a771" providerId="LiveId" clId="{02F478B9-D74A-4C94-B4F5-05113938DE46}" dt="2024-01-07T03:10:37.552" v="33" actId="122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222512260" sldId="28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137529745" sldId="28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232776956" sldId="28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1832354" sldId="28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67831390" sldId="28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24627035" sldId="28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330324670" sldId="28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52578393" sldId="29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67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68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1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2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3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4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5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628451326" sldId="58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105565174" sldId="58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67571595" sldId="586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955251135" sldId="587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718765077" sldId="588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475995483" sldId="590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1639027986" sldId="591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375016331" sldId="593"/>
        </pc:sldMkLst>
      </pc:sldChg>
      <pc:sldChg chg="del">
        <pc:chgData name="Wei Li" userId="fae33518c2e5a771" providerId="LiveId" clId="{02F478B9-D74A-4C94-B4F5-05113938DE46}" dt="2024-01-07T02:40:42.790" v="16" actId="47"/>
        <pc:sldMkLst>
          <pc:docMk/>
          <pc:sldMk cId="3625117751" sldId="59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78939241" sldId="59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501580723" sldId="60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320129919" sldId="60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982900318" sldId="606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670163330" sldId="61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06886519" sldId="61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067891484" sldId="61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028865134" sldId="61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180309733" sldId="61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485727046" sldId="62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630676844" sldId="621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931406828" sldId="62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65972069" sldId="62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03407985" sldId="62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681890310" sldId="62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64597081" sldId="62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64627977" sldId="63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322911972" sldId="63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538777830" sldId="64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0" sldId="64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032839271" sldId="64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58588078" sldId="64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38293677" sldId="64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97915793" sldId="64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105446818" sldId="64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60722172" sldId="648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79788265" sldId="101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32953578" sldId="1020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40590940" sldId="1021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555876138" sldId="102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959685761" sldId="102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65961927" sldId="102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4159076522" sldId="102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568854960" sldId="102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583768251" sldId="102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1994590001" sldId="131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839846157" sldId="1318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4041933049" sldId="1331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2777115507" sldId="1332"/>
        </pc:sldMkLst>
      </pc:sldChg>
      <pc:sldChg chg="modSp mod">
        <pc:chgData name="Wei Li" userId="fae33518c2e5a771" providerId="LiveId" clId="{02F478B9-D74A-4C94-B4F5-05113938DE46}" dt="2024-01-07T03:11:41.030" v="43" actId="255"/>
        <pc:sldMkLst>
          <pc:docMk/>
          <pc:sldMk cId="521323180" sldId="3898"/>
        </pc:sldMkLst>
        <pc:spChg chg="mod">
          <ac:chgData name="Wei Li" userId="fae33518c2e5a771" providerId="LiveId" clId="{02F478B9-D74A-4C94-B4F5-05113938DE46}" dt="2024-01-07T03:11:41.030" v="43" actId="255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2F478B9-D74A-4C94-B4F5-05113938DE46}" dt="2024-01-07T03:14:00.045" v="96" actId="20577"/>
        <pc:sldMkLst>
          <pc:docMk/>
          <pc:sldMk cId="1187257088" sldId="3973"/>
        </pc:sldMkLst>
        <pc:spChg chg="mod">
          <ac:chgData name="Wei Li" userId="fae33518c2e5a771" providerId="LiveId" clId="{02F478B9-D74A-4C94-B4F5-05113938DE46}" dt="2024-01-07T03:12:38.014" v="56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2F478B9-D74A-4C94-B4F5-05113938DE46}" dt="2024-01-07T03:14:00.045" v="96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2F478B9-D74A-4C94-B4F5-05113938DE46}" dt="2024-01-07T02:37:14.239" v="11"/>
        <pc:sldMkLst>
          <pc:docMk/>
          <pc:sldMk cId="939554979" sldId="3976"/>
        </pc:sldMkLst>
        <pc:spChg chg="mod">
          <ac:chgData name="Wei Li" userId="fae33518c2e5a771" providerId="LiveId" clId="{02F478B9-D74A-4C94-B4F5-05113938DE46}" dt="2024-01-07T02:37:14.239" v="11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2F478B9-D74A-4C94-B4F5-05113938DE46}" dt="2024-01-07T02:37:22.338" v="12" actId="47"/>
        <pc:sldMkLst>
          <pc:docMk/>
          <pc:sldMk cId="1441545845" sldId="4045"/>
        </pc:sldMkLst>
      </pc:sldChg>
      <pc:sldChg chg="modSp mod">
        <pc:chgData name="Wei Li" userId="fae33518c2e5a771" providerId="LiveId" clId="{02F478B9-D74A-4C94-B4F5-05113938DE46}" dt="2024-01-07T03:12:00.256" v="44"/>
        <pc:sldMkLst>
          <pc:docMk/>
          <pc:sldMk cId="1355953003" sldId="5616"/>
        </pc:sldMkLst>
        <pc:spChg chg="mod">
          <ac:chgData name="Wei Li" userId="fae33518c2e5a771" providerId="LiveId" clId="{02F478B9-D74A-4C94-B4F5-05113938DE46}" dt="2024-01-07T03:12:00.256" v="44"/>
          <ac:spMkLst>
            <pc:docMk/>
            <pc:sldMk cId="1355953003" sldId="5616"/>
            <ac:spMk id="4" creationId="{AB928B3A-8B07-440E-6532-329534C650BA}"/>
          </ac:spMkLst>
        </pc:spChg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4185961323" sldId="561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744112104" sldId="5623"/>
        </pc:sldMkLst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3066494377" sldId="5624"/>
        </pc:sldMkLst>
      </pc:sldChg>
      <pc:sldChg chg="modSp mod">
        <pc:chgData name="Wei Li" userId="fae33518c2e5a771" providerId="LiveId" clId="{02F478B9-D74A-4C94-B4F5-05113938DE46}" dt="2024-01-07T02:47:45.656" v="21" actId="14100"/>
        <pc:sldMkLst>
          <pc:docMk/>
          <pc:sldMk cId="0" sldId="5628"/>
        </pc:sldMkLst>
        <pc:picChg chg="mod">
          <ac:chgData name="Wei Li" userId="fae33518c2e5a771" providerId="LiveId" clId="{02F478B9-D74A-4C94-B4F5-05113938DE46}" dt="2024-01-07T02:47:45.656" v="21" actId="14100"/>
          <ac:picMkLst>
            <pc:docMk/>
            <pc:sldMk cId="0" sldId="5628"/>
            <ac:picMk id="4" creationId="{00000000-0000-0000-0000-000000000000}"/>
          </ac:picMkLst>
        </pc:picChg>
      </pc:sldChg>
      <pc:sldChg chg="modSp mod">
        <pc:chgData name="Wei Li" userId="fae33518c2e5a771" providerId="LiveId" clId="{02F478B9-D74A-4C94-B4F5-05113938DE46}" dt="2024-01-07T02:51:34.097" v="24" actId="14100"/>
        <pc:sldMkLst>
          <pc:docMk/>
          <pc:sldMk cId="1833093367" sldId="5629"/>
        </pc:sldMkLst>
        <pc:picChg chg="mod">
          <ac:chgData name="Wei Li" userId="fae33518c2e5a771" providerId="LiveId" clId="{02F478B9-D74A-4C94-B4F5-05113938DE46}" dt="2024-01-07T02:51:34.097" v="24" actId="14100"/>
          <ac:picMkLst>
            <pc:docMk/>
            <pc:sldMk cId="1833093367" sldId="5629"/>
            <ac:picMk id="7" creationId="{00000000-0000-0000-0000-000000000000}"/>
          </ac:picMkLst>
        </pc:picChg>
      </pc:sld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4188046521" sldId="2147483982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595849464" sldId="214748398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807604513" sldId="214748398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99156377" sldId="214748398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43329724" sldId="214748398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169542662" sldId="214748398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3784564070" sldId="214748398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649824004" sldId="214748398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784714606" sldId="214748399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554780813" sldId="214748399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49374506" sldId="214748399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264108968" sldId="214748399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2769752089" sldId="2147483994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333773177" sldId="214748399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4261742481" sldId="214748399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771966928" sldId="214748399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0758521" sldId="214748399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513866459" sldId="214748399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815500957" sldId="214748400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69555211" sldId="214748400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282126693" sldId="214748400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3393395028" sldId="214748400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542106568" sldId="214748400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039942108" sldId="214748400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173349180" sldId="2147484006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104786688" sldId="214748400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539126767" sldId="214748400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159780176" sldId="214748400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02437009" sldId="214748401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219593592" sldId="214748401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691891558" sldId="214748401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2313089775" sldId="214748401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09788324" sldId="214748401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010222989" sldId="214748401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87072557" sldId="214748401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810474719" sldId="2147484017"/>
          </pc:sldLayoutMkLst>
        </pc:sldLayoutChg>
      </pc:sldMasterChg>
      <pc:sldMasterChg chg="del delSldLayout">
        <pc:chgData name="Wei Li" userId="fae33518c2e5a771" providerId="LiveId" clId="{02F478B9-D74A-4C94-B4F5-05113938DE46}" dt="2024-01-07T02:41:01.091" v="17" actId="47"/>
        <pc:sldMasterMkLst>
          <pc:docMk/>
          <pc:sldMasterMk cId="1854706986" sldId="2147484018"/>
        </pc:sldMasterMkLst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20900443" sldId="2147484019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661210024" sldId="2147484020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50034809" sldId="2147484021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499953180" sldId="2147484022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1977929048" sldId="2147484023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348578617" sldId="2147484024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851552681" sldId="2147484025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189284846" sldId="2147484026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89749017" sldId="2147484027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112990116" sldId="2147484028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23441995" sldId="2147484029"/>
          </pc:sldLayoutMkLst>
        </pc:sldLayoutChg>
      </pc:sldMasterChg>
      <pc:sldMasterChg chg="del delSldLayout">
        <pc:chgData name="Wei Li" userId="fae33518c2e5a771" providerId="LiveId" clId="{02F478B9-D74A-4C94-B4F5-05113938DE46}" dt="2024-01-07T02:42:14.857" v="19" actId="2696"/>
        <pc:sldMasterMkLst>
          <pc:docMk/>
          <pc:sldMasterMk cId="2392627873" sldId="2147484030"/>
        </pc:sldMasterMkLst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394753197" sldId="2147484031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257505273" sldId="2147484032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9422193" sldId="2147484033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93766278" sldId="2147484034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393847708" sldId="2147484035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29430026" sldId="2147484036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00257786" sldId="2147484037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027894568" sldId="2147484038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84517547" sldId="2147484039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6518593" sldId="2147484040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440430608" sldId="2147484041"/>
          </pc:sldLayoutMkLst>
        </pc:sldLayoutChg>
      </pc:sldMasterChg>
      <pc:sldMasterChg chg="del delSldLayout">
        <pc:chgData name="Wei Li" userId="fae33518c2e5a771" providerId="LiveId" clId="{02F478B9-D74A-4C94-B4F5-05113938DE46}" dt="2024-01-07T02:48:48.060" v="22" actId="47"/>
        <pc:sldMasterMkLst>
          <pc:docMk/>
          <pc:sldMasterMk cId="2280952175" sldId="2147484042"/>
        </pc:sldMasterMkLst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200429325" sldId="2147484043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871492602" sldId="2147484044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10296046" sldId="2147484045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922228162" sldId="2147484046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686880291" sldId="2147484047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3080265142" sldId="2147484048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68893598" sldId="2147484049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085528778" sldId="2147484050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17707604" sldId="2147484051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858897096" sldId="2147484052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97281275" sldId="214748405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28.936" v="14" actId="47"/>
        <pc:sldMasterMkLst>
          <pc:docMk/>
          <pc:sldMasterMk cId="3898070681" sldId="2147484054"/>
        </pc:sldMasterMkLst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018194345" sldId="2147484055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1028661314" sldId="2147484056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510209642" sldId="2147484057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911925275" sldId="2147484058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859584228" sldId="2147484059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171207927" sldId="2147484060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566816297" sldId="2147484061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68719531" sldId="2147484062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034929186" sldId="2147484063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629684279" sldId="2147484064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18436825" sldId="214748406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42.790" v="16" actId="47"/>
        <pc:sldMasterMkLst>
          <pc:docMk/>
          <pc:sldMasterMk cId="2126221265" sldId="2147484066"/>
        </pc:sldMasterMkLst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608137028" sldId="2147484067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02639001" sldId="2147484068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144659720" sldId="2147484069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956719121" sldId="2147484070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098260325" sldId="2147484071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12914722" sldId="2147484072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798919870" sldId="2147484073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34755182" sldId="2147484074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746886381" sldId="2147484075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22856616" sldId="2147484076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4086333620" sldId="214748407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49" y="5919524"/>
            <a:ext cx="10985502" cy="318490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98433"/>
            <a:ext cx="10985500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3874" y="6486708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531847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460422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241994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131090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467629"/>
            <a:ext cx="10985500" cy="367953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950253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40413" y="5337727"/>
            <a:ext cx="10074626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2" y="2469930"/>
            <a:ext cx="10438077" cy="1918140"/>
          </a:xfrm>
          <a:prstGeom prst="rect">
            <a:avLst/>
          </a:prstGeom>
        </p:spPr>
        <p:txBody>
          <a:bodyPr anchor="ctr"/>
          <a:lstStyle>
            <a:lvl1pPr marL="319462" indent="-2349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62" indent="-63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62" indent="2222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62" indent="4508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62" indent="6794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000650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>
            <a:spLocks noGrp="1"/>
          </p:cNvSpPr>
          <p:nvPr>
            <p:ph type="pic" sz="quarter" idx="21"/>
          </p:nvPr>
        </p:nvSpPr>
        <p:spPr>
          <a:xfrm>
            <a:off x="7715250" y="3542705"/>
            <a:ext cx="4064000" cy="2705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g"/>
          <p:cNvSpPr>
            <a:spLocks noGrp="1"/>
          </p:cNvSpPr>
          <p:nvPr>
            <p:ph type="pic" idx="22"/>
          </p:nvPr>
        </p:nvSpPr>
        <p:spPr>
          <a:xfrm>
            <a:off x="-1466850" y="635000"/>
            <a:ext cx="11349567" cy="5638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g"/>
          <p:cNvSpPr>
            <a:spLocks noGrp="1"/>
          </p:cNvSpPr>
          <p:nvPr>
            <p:ph type="pic" sz="quarter" idx="23"/>
          </p:nvPr>
        </p:nvSpPr>
        <p:spPr>
          <a:xfrm>
            <a:off x="7715250" y="635000"/>
            <a:ext cx="4064000" cy="270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077439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755650" y="-1860550"/>
            <a:ext cx="14255750" cy="95151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321670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885046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215900" y="-2019300"/>
            <a:ext cx="14732000" cy="9017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3562350"/>
            <a:ext cx="10985500" cy="2324100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5" y="553069"/>
            <a:ext cx="10984311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5804955"/>
            <a:ext cx="10985500" cy="572344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404349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635000"/>
            <a:ext cx="4889500" cy="2941137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30288"/>
            <a:ext cx="4889500" cy="2691202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6026152" y="635000"/>
            <a:ext cx="5594203" cy="56049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483955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7083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144616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4889500" cy="7175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4889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124252"/>
            <a:ext cx="4889500" cy="4128006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idx="22"/>
          </p:nvPr>
        </p:nvSpPr>
        <p:spPr>
          <a:xfrm>
            <a:off x="3190100" y="631924"/>
            <a:ext cx="11264901" cy="55967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264502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2266950"/>
            <a:ext cx="10985502" cy="2324100"/>
          </a:xfrm>
          <a:prstGeom prst="rect">
            <a:avLst/>
          </a:prstGeom>
        </p:spPr>
        <p:txBody>
          <a:bodyPr anchor="ctr"/>
          <a:lstStyle>
            <a:lvl1pPr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47734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7475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301552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755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1pPr>
            <a:lvl2pPr marL="0" indent="2286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2pPr>
            <a:lvl3pPr marL="0" indent="4572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3pPr>
            <a:lvl4pPr marL="0" indent="6858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4pPr>
            <a:lvl5pPr marL="0" indent="9144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479630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603250" y="476250"/>
            <a:ext cx="10985500" cy="716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3250" y="2124252"/>
            <a:ext cx="10985500" cy="412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6708"/>
            <a:ext cx="243656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6962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  <p:sldLayoutId id="2147484266" r:id="rId12"/>
    <p:sldLayoutId id="2147484267" r:id="rId13"/>
    <p:sldLayoutId id="2147484268" r:id="rId14"/>
    <p:sldLayoutId id="2147484269" r:id="rId15"/>
  </p:sldLayoutIdLst>
  <p:transition spd="med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609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914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1219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15240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1828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2133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2438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2743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赞美之泉"/>
          <p:cNvSpPr txBox="1">
            <a:spLocks noGrp="1"/>
          </p:cNvSpPr>
          <p:nvPr>
            <p:ph type="body" idx="21"/>
          </p:nvPr>
        </p:nvSpPr>
        <p:spPr>
          <a:xfrm>
            <a:off x="603249" y="5654753"/>
            <a:ext cx="10985502" cy="78125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lnSpcReduction="10000"/>
          </a:bodyPr>
          <a:lstStyle>
            <a:lvl1pPr algn="ctr">
              <a:defRPr sz="4700">
                <a:solidFill>
                  <a:srgbClr val="0B00FF"/>
                </a:solidFill>
              </a:defRPr>
            </a:lvl1pPr>
          </a:lstStyle>
          <a:p>
            <a:r>
              <a:t>赞美之泉</a:t>
            </a:r>
          </a:p>
        </p:txBody>
      </p:sp>
      <p:sp>
        <p:nvSpPr>
          <p:cNvPr id="152" name="每一天我需要祢…"/>
          <p:cNvSpPr txBox="1">
            <a:spLocks noGrp="1"/>
          </p:cNvSpPr>
          <p:nvPr>
            <p:ph type="ctrTitle"/>
          </p:nvPr>
        </p:nvSpPr>
        <p:spPr>
          <a:xfrm>
            <a:off x="603248" y="1287496"/>
            <a:ext cx="10985502" cy="284509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defRPr sz="14300" spc="-286"/>
            </a:pPr>
            <a:r>
              <a:rPr sz="7000" dirty="0" err="1"/>
              <a:t>每一天我需要祢</a:t>
            </a:r>
            <a:r>
              <a:rPr sz="7000" dirty="0"/>
              <a:t> </a:t>
            </a:r>
          </a:p>
          <a:p>
            <a:pPr algn="ctr">
              <a:defRPr sz="14300" b="0" spc="-286"/>
            </a:pPr>
            <a:r>
              <a:rPr sz="7000" dirty="0"/>
              <a:t>I Need You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Your throne of grace draws me to come and seek your face, in truth and spirit I worship You.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55000" lnSpcReduction="20000"/>
          </a:bodyPr>
          <a:lstStyle/>
          <a:p>
            <a:pPr algn="ctr">
              <a:defRPr sz="4100">
                <a:solidFill>
                  <a:srgbClr val="0B00FF"/>
                </a:solidFill>
              </a:defRPr>
            </a:pPr>
            <a:r>
              <a:t>Your throne of grace draws me to come and seek your face, in truth and spirit I worship You.</a:t>
            </a:r>
          </a:p>
          <a:p>
            <a:pPr algn="ctr">
              <a:defRPr sz="4100">
                <a:solidFill>
                  <a:srgbClr val="0B00FF"/>
                </a:solidFill>
              </a:defRPr>
            </a:pPr>
            <a:r>
              <a:t>My dearest Father, oh, how much I need Your grace. Oh, how I need more of You in my life</a:t>
            </a:r>
          </a:p>
        </p:txBody>
      </p:sp>
      <p:sp>
        <p:nvSpPr>
          <p:cNvPr id="155" name="讓我坦然無懼來到施恩座前…"/>
          <p:cNvSpPr txBox="1">
            <a:spLocks noGrp="1"/>
          </p:cNvSpPr>
          <p:nvPr>
            <p:ph type="ctrTitle"/>
          </p:nvPr>
        </p:nvSpPr>
        <p:spPr>
          <a:xfrm>
            <a:off x="603248" y="104457"/>
            <a:ext cx="10985502" cy="4141987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讓我坦然無懼來到施恩座前</a:t>
            </a:r>
            <a:endParaRPr sz="7000" dirty="0"/>
          </a:p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用心靈誠實尋求祢</a:t>
            </a:r>
            <a:endParaRPr sz="7000" dirty="0"/>
          </a:p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親愛的天父我何等地需要祢</a:t>
            </a:r>
            <a:endParaRPr sz="7000" dirty="0"/>
          </a:p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需要更多祢的同在</a:t>
            </a:r>
            <a:r>
              <a:rPr sz="7000" dirty="0"/>
              <a:t> </a:t>
            </a:r>
            <a:r>
              <a:rPr sz="7000" dirty="0" err="1"/>
              <a:t>在我生命</a:t>
            </a:r>
            <a:endParaRPr sz="7000" dirty="0"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2</a:t>
            </a:fld>
            <a:endParaRPr kern="0"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Your throne of grace draws me to come and seek your face, in truth and spirit I worship You.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55000" lnSpcReduction="20000"/>
          </a:bodyPr>
          <a:lstStyle/>
          <a:p>
            <a:pPr algn="ctr">
              <a:defRPr sz="4100">
                <a:solidFill>
                  <a:srgbClr val="0B00FF"/>
                </a:solidFill>
              </a:defRPr>
            </a:pPr>
            <a:r>
              <a:t>Your throne of grace draws me to come and seek your face, in truth and spirit I worship You.</a:t>
            </a:r>
          </a:p>
          <a:p>
            <a:pPr algn="ctr">
              <a:defRPr sz="4100">
                <a:solidFill>
                  <a:srgbClr val="0B00FF"/>
                </a:solidFill>
              </a:defRPr>
            </a:pPr>
            <a:r>
              <a:t>My dearest Father, oh, how much I need Your grace. Oh, how I need more of You in my life</a:t>
            </a:r>
          </a:p>
        </p:txBody>
      </p:sp>
      <p:sp>
        <p:nvSpPr>
          <p:cNvPr id="159" name="讓我坦然無懼來到施恩座前…"/>
          <p:cNvSpPr txBox="1">
            <a:spLocks noGrp="1"/>
          </p:cNvSpPr>
          <p:nvPr>
            <p:ph type="ctrTitle"/>
          </p:nvPr>
        </p:nvSpPr>
        <p:spPr>
          <a:xfrm>
            <a:off x="603248" y="104457"/>
            <a:ext cx="10985502" cy="4141987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讓我坦然無懼來到施恩座前</a:t>
            </a:r>
            <a:endParaRPr sz="7000" dirty="0"/>
          </a:p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用心靈誠實尋求祢</a:t>
            </a:r>
            <a:endParaRPr sz="7000" dirty="0"/>
          </a:p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親愛的天父我何等地需要祢</a:t>
            </a:r>
            <a:endParaRPr sz="7000" dirty="0"/>
          </a:p>
          <a:p>
            <a:pPr algn="ctr" defTabSz="1170403">
              <a:lnSpc>
                <a:spcPct val="100000"/>
              </a:lnSpc>
              <a:defRPr sz="11520" spc="-230"/>
            </a:pPr>
            <a:r>
              <a:rPr sz="7000" dirty="0" err="1"/>
              <a:t>需要更多祢的同在</a:t>
            </a:r>
            <a:r>
              <a:rPr sz="7000" dirty="0"/>
              <a:t> </a:t>
            </a:r>
            <a:r>
              <a:rPr sz="7000" dirty="0" err="1"/>
              <a:t>在我生命</a:t>
            </a:r>
            <a:endParaRPr sz="7000" dirty="0"/>
          </a:p>
        </p:txBody>
      </p:sp>
      <p:sp>
        <p:nvSpPr>
          <p:cNvPr id="160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3</a:t>
            </a:fld>
            <a:endParaRPr kern="0"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I need You, Your living word like honey on my lips.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62500" lnSpcReduction="20000"/>
          </a:bodyPr>
          <a:lstStyle/>
          <a:p>
            <a:pPr algn="ctr">
              <a:defRPr sz="5900">
                <a:solidFill>
                  <a:srgbClr val="0B00FF"/>
                </a:solidFill>
              </a:defRPr>
            </a:pPr>
            <a:r>
              <a:t>I need You, Your living word like honey on my lips.</a:t>
            </a:r>
          </a:p>
          <a:p>
            <a:pPr algn="ctr">
              <a:defRPr sz="5900">
                <a:solidFill>
                  <a:srgbClr val="0B00FF"/>
                </a:solidFill>
              </a:defRPr>
            </a:pPr>
            <a:r>
              <a:t>I need You, Your spirit come and fall on me like rain.</a:t>
            </a:r>
          </a:p>
        </p:txBody>
      </p:sp>
      <p:sp>
        <p:nvSpPr>
          <p:cNvPr id="163" name="每一天 我需要祢 祢話語如甘霖…"/>
          <p:cNvSpPr txBox="1">
            <a:spLocks noGrp="1"/>
          </p:cNvSpPr>
          <p:nvPr>
            <p:ph type="ctrTitle"/>
          </p:nvPr>
        </p:nvSpPr>
        <p:spPr>
          <a:xfrm>
            <a:off x="177549" y="104457"/>
            <a:ext cx="11836903" cy="41419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  <a:defRPr sz="11500" spc="-230"/>
            </a:pPr>
            <a:r>
              <a:rPr sz="7000" dirty="0" err="1"/>
              <a:t>每一天</a:t>
            </a:r>
            <a:r>
              <a:rPr sz="7000" dirty="0"/>
              <a:t> </a:t>
            </a:r>
            <a:r>
              <a:rPr sz="7000" dirty="0" err="1"/>
              <a:t>我需要祢</a:t>
            </a:r>
            <a:r>
              <a:rPr sz="7000" dirty="0"/>
              <a:t> </a:t>
            </a:r>
            <a:r>
              <a:rPr sz="7000" dirty="0" err="1"/>
              <a:t>祢話語如甘霖</a:t>
            </a:r>
            <a:endParaRPr sz="7000" dirty="0"/>
          </a:p>
          <a:p>
            <a:pPr algn="ctr">
              <a:lnSpc>
                <a:spcPct val="100000"/>
              </a:lnSpc>
              <a:defRPr sz="11500" spc="-230"/>
            </a:pPr>
            <a:r>
              <a:rPr sz="7000" dirty="0" err="1"/>
              <a:t>每時刻</a:t>
            </a:r>
            <a:r>
              <a:rPr sz="7000" dirty="0"/>
              <a:t> </a:t>
            </a:r>
            <a:r>
              <a:rPr sz="7000" dirty="0" err="1"/>
              <a:t>我需要祢</a:t>
            </a:r>
            <a:r>
              <a:rPr sz="7000" dirty="0"/>
              <a:t> </a:t>
            </a:r>
            <a:r>
              <a:rPr sz="7000" dirty="0" err="1"/>
              <a:t>聖靈如雨降臨</a:t>
            </a:r>
            <a:endParaRPr sz="7000" dirty="0"/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4</a:t>
            </a:fld>
            <a:endParaRPr kern="0"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I need You, Your living word like honey on my lips.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62500" lnSpcReduction="20000"/>
          </a:bodyPr>
          <a:lstStyle/>
          <a:p>
            <a:pPr algn="ctr">
              <a:defRPr sz="5900">
                <a:solidFill>
                  <a:srgbClr val="0B00FF"/>
                </a:solidFill>
              </a:defRPr>
            </a:pPr>
            <a:r>
              <a:t>I need You, Your living word like honey on my lips.</a:t>
            </a:r>
          </a:p>
          <a:p>
            <a:pPr algn="ctr">
              <a:defRPr sz="5900">
                <a:solidFill>
                  <a:srgbClr val="0B00FF"/>
                </a:solidFill>
              </a:defRPr>
            </a:pPr>
            <a:r>
              <a:t>I need You, Your spirit come and fall on me like rain.</a:t>
            </a:r>
          </a:p>
        </p:txBody>
      </p:sp>
      <p:sp>
        <p:nvSpPr>
          <p:cNvPr id="167" name="每一天 我 (需要祢)…"/>
          <p:cNvSpPr txBox="1">
            <a:spLocks noGrp="1"/>
          </p:cNvSpPr>
          <p:nvPr>
            <p:ph type="ctrTitle"/>
          </p:nvPr>
        </p:nvSpPr>
        <p:spPr>
          <a:xfrm>
            <a:off x="177549" y="104457"/>
            <a:ext cx="11836903" cy="4141987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1194786">
              <a:lnSpc>
                <a:spcPct val="100000"/>
              </a:lnSpc>
              <a:defRPr sz="11270" spc="-225"/>
            </a:pPr>
            <a:r>
              <a:rPr sz="7000" dirty="0" err="1"/>
              <a:t>每一天</a:t>
            </a:r>
            <a:r>
              <a:rPr sz="7000" dirty="0"/>
              <a:t> 我 (</a:t>
            </a:r>
            <a:r>
              <a:rPr sz="7000" dirty="0" err="1"/>
              <a:t>需要祢</a:t>
            </a:r>
            <a:r>
              <a:rPr sz="7000" dirty="0"/>
              <a:t>)</a:t>
            </a:r>
          </a:p>
          <a:p>
            <a:pPr algn="ctr" defTabSz="1194786">
              <a:lnSpc>
                <a:spcPct val="100000"/>
              </a:lnSpc>
              <a:defRPr sz="11270" spc="-225"/>
            </a:pPr>
            <a:r>
              <a:rPr sz="7000" dirty="0"/>
              <a:t> </a:t>
            </a:r>
            <a:r>
              <a:rPr sz="7000" dirty="0" err="1"/>
              <a:t>祢話語</a:t>
            </a:r>
            <a:r>
              <a:rPr sz="7000" dirty="0"/>
              <a:t> (</a:t>
            </a:r>
            <a:r>
              <a:rPr sz="7000" dirty="0" err="1"/>
              <a:t>如甘霖</a:t>
            </a:r>
            <a:r>
              <a:rPr sz="7000" dirty="0"/>
              <a:t>)</a:t>
            </a:r>
          </a:p>
          <a:p>
            <a:pPr algn="ctr" defTabSz="1194786">
              <a:lnSpc>
                <a:spcPct val="100000"/>
              </a:lnSpc>
              <a:defRPr sz="11270" spc="-225"/>
            </a:pPr>
            <a:r>
              <a:rPr sz="7000" dirty="0" err="1"/>
              <a:t>每時刻</a:t>
            </a:r>
            <a:r>
              <a:rPr sz="7000" dirty="0"/>
              <a:t> </a:t>
            </a:r>
            <a:r>
              <a:rPr sz="7000" dirty="0" err="1"/>
              <a:t>我需要祢</a:t>
            </a:r>
            <a:r>
              <a:rPr sz="7000" dirty="0"/>
              <a:t> </a:t>
            </a:r>
            <a:r>
              <a:rPr sz="7000" b="0" dirty="0"/>
              <a:t>(Ooh) </a:t>
            </a:r>
          </a:p>
          <a:p>
            <a:pPr algn="ctr" defTabSz="1194786">
              <a:lnSpc>
                <a:spcPct val="100000"/>
              </a:lnSpc>
              <a:defRPr sz="11270" spc="-225"/>
            </a:pPr>
            <a:r>
              <a:rPr sz="7000" dirty="0" err="1"/>
              <a:t>聖靈如雨降臨</a:t>
            </a:r>
            <a:endParaRPr sz="7000" dirty="0"/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5</a:t>
            </a:fld>
            <a:endParaRPr kern="0"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his is my desire that I may live my life for Your glory, Jesus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62500" lnSpcReduction="20000"/>
          </a:bodyPr>
          <a:lstStyle/>
          <a:p>
            <a:pPr algn="ctr">
              <a:defRPr sz="4900">
                <a:solidFill>
                  <a:srgbClr val="0B00FF"/>
                </a:solidFill>
              </a:defRPr>
            </a:pPr>
            <a:r>
              <a:t>This is my desire that I may live my life for Your glory, Jesus</a:t>
            </a:r>
          </a:p>
          <a:p>
            <a:pPr algn="ctr">
              <a:defRPr sz="4900">
                <a:solidFill>
                  <a:srgbClr val="0B00FF"/>
                </a:solidFill>
              </a:defRPr>
            </a:pPr>
            <a:r>
              <a:t>This is my cry that I can live each day falling more and more in love with You</a:t>
            </a:r>
          </a:p>
        </p:txBody>
      </p:sp>
      <p:sp>
        <p:nvSpPr>
          <p:cNvPr id="171" name="這是我的禱告…"/>
          <p:cNvSpPr txBox="1">
            <a:spLocks noGrp="1"/>
          </p:cNvSpPr>
          <p:nvPr>
            <p:ph type="ctrTitle"/>
          </p:nvPr>
        </p:nvSpPr>
        <p:spPr>
          <a:xfrm>
            <a:off x="336695" y="104457"/>
            <a:ext cx="11708470" cy="4141987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這是我的禱告</a:t>
            </a:r>
            <a:endParaRPr sz="7000" dirty="0"/>
          </a:p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願我生命單單歸榮耀給祢耶穌</a:t>
            </a:r>
            <a:endParaRPr sz="7000" dirty="0"/>
          </a:p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這是我的呼求</a:t>
            </a:r>
            <a:r>
              <a:rPr sz="7000" dirty="0"/>
              <a:t>, </a:t>
            </a:r>
            <a:r>
              <a:rPr sz="7000" dirty="0" err="1"/>
              <a:t>每天都更愛祢</a:t>
            </a:r>
            <a:r>
              <a:rPr sz="7000" dirty="0"/>
              <a:t> </a:t>
            </a:r>
          </a:p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永不失去起初愛祢的心</a:t>
            </a:r>
            <a:endParaRPr sz="7000" dirty="0"/>
          </a:p>
        </p:txBody>
      </p:sp>
      <p:sp>
        <p:nvSpPr>
          <p:cNvPr id="172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6</a:t>
            </a:fld>
            <a:endParaRPr kern="0"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I need You, Your living word like honey on my lips.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62500" lnSpcReduction="20000"/>
          </a:bodyPr>
          <a:lstStyle/>
          <a:p>
            <a:pPr algn="ctr">
              <a:defRPr sz="5900">
                <a:solidFill>
                  <a:srgbClr val="0B00FF"/>
                </a:solidFill>
              </a:defRPr>
            </a:pPr>
            <a:r>
              <a:t>I need You, Your living word like honey on my lips.</a:t>
            </a:r>
          </a:p>
          <a:p>
            <a:pPr algn="ctr">
              <a:defRPr sz="5900">
                <a:solidFill>
                  <a:srgbClr val="0B00FF"/>
                </a:solidFill>
              </a:defRPr>
            </a:pPr>
            <a:r>
              <a:t>I need You, Your spirit come and fall on me like rain.</a:t>
            </a:r>
          </a:p>
        </p:txBody>
      </p:sp>
      <p:sp>
        <p:nvSpPr>
          <p:cNvPr id="175" name="每一天 我需要祢 祢話語如甘霖…"/>
          <p:cNvSpPr txBox="1">
            <a:spLocks noGrp="1"/>
          </p:cNvSpPr>
          <p:nvPr>
            <p:ph type="ctrTitle"/>
          </p:nvPr>
        </p:nvSpPr>
        <p:spPr>
          <a:xfrm>
            <a:off x="177549" y="104457"/>
            <a:ext cx="11836903" cy="41419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  <a:defRPr sz="11500" spc="-230"/>
            </a:pPr>
            <a:r>
              <a:rPr sz="7000" dirty="0" err="1"/>
              <a:t>每一天</a:t>
            </a:r>
            <a:r>
              <a:rPr sz="7000" dirty="0"/>
              <a:t> </a:t>
            </a:r>
            <a:r>
              <a:rPr sz="7000" dirty="0" err="1"/>
              <a:t>我需要祢</a:t>
            </a:r>
            <a:r>
              <a:rPr sz="7000" dirty="0"/>
              <a:t> </a:t>
            </a:r>
            <a:r>
              <a:rPr sz="7000" dirty="0" err="1"/>
              <a:t>祢話語如甘霖</a:t>
            </a:r>
            <a:endParaRPr sz="7000" dirty="0"/>
          </a:p>
          <a:p>
            <a:pPr algn="ctr">
              <a:lnSpc>
                <a:spcPct val="100000"/>
              </a:lnSpc>
              <a:defRPr sz="11500" spc="-230"/>
            </a:pPr>
            <a:r>
              <a:rPr sz="7000" dirty="0" err="1"/>
              <a:t>每時刻</a:t>
            </a:r>
            <a:r>
              <a:rPr sz="7000" dirty="0"/>
              <a:t> </a:t>
            </a:r>
            <a:r>
              <a:rPr sz="7000" dirty="0" err="1"/>
              <a:t>我需要祢</a:t>
            </a:r>
            <a:r>
              <a:rPr sz="7000" dirty="0"/>
              <a:t> </a:t>
            </a:r>
            <a:r>
              <a:rPr sz="7000" dirty="0" err="1"/>
              <a:t>聖靈如雨降臨</a:t>
            </a:r>
            <a:endParaRPr sz="7000" dirty="0"/>
          </a:p>
        </p:txBody>
      </p:sp>
      <p:sp>
        <p:nvSpPr>
          <p:cNvPr id="176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7</a:t>
            </a:fld>
            <a:endParaRPr kern="0"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his is my desire that I may live my life for Your glory, Jesus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62500" lnSpcReduction="20000"/>
          </a:bodyPr>
          <a:lstStyle/>
          <a:p>
            <a:pPr algn="ctr">
              <a:defRPr sz="4900">
                <a:solidFill>
                  <a:srgbClr val="0B00FF"/>
                </a:solidFill>
              </a:defRPr>
            </a:pPr>
            <a:r>
              <a:t>This is my desire that I may live my life for Your glory, Jesus</a:t>
            </a:r>
          </a:p>
          <a:p>
            <a:pPr algn="ctr">
              <a:defRPr sz="4900">
                <a:solidFill>
                  <a:srgbClr val="0B00FF"/>
                </a:solidFill>
              </a:defRPr>
            </a:pPr>
            <a:r>
              <a:t>This is my cry that I can live each day falling more and more in love with You</a:t>
            </a:r>
          </a:p>
        </p:txBody>
      </p:sp>
      <p:sp>
        <p:nvSpPr>
          <p:cNvPr id="179" name="這是我的禱告…"/>
          <p:cNvSpPr txBox="1">
            <a:spLocks noGrp="1"/>
          </p:cNvSpPr>
          <p:nvPr>
            <p:ph type="ctrTitle"/>
          </p:nvPr>
        </p:nvSpPr>
        <p:spPr>
          <a:xfrm>
            <a:off x="336695" y="104457"/>
            <a:ext cx="11708470" cy="4141987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這是我的禱告</a:t>
            </a:r>
            <a:endParaRPr sz="7000" dirty="0"/>
          </a:p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願我生命單單歸榮耀給祢耶穌</a:t>
            </a:r>
            <a:endParaRPr sz="7000" dirty="0"/>
          </a:p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這是我的呼求</a:t>
            </a:r>
            <a:r>
              <a:rPr sz="7000" dirty="0"/>
              <a:t>, </a:t>
            </a:r>
            <a:r>
              <a:rPr sz="7000" dirty="0" err="1"/>
              <a:t>每天都更愛祢</a:t>
            </a:r>
            <a:r>
              <a:rPr sz="7000" dirty="0"/>
              <a:t> </a:t>
            </a:r>
          </a:p>
          <a:p>
            <a:pPr algn="ctr" defTabSz="1158211">
              <a:lnSpc>
                <a:spcPct val="100000"/>
              </a:lnSpc>
              <a:defRPr sz="11400" spc="-228"/>
            </a:pPr>
            <a:r>
              <a:rPr sz="7000" dirty="0" err="1"/>
              <a:t>永不失去起初愛祢的心</a:t>
            </a:r>
            <a:r>
              <a:rPr sz="7000" dirty="0"/>
              <a:t> x3</a:t>
            </a:r>
          </a:p>
        </p:txBody>
      </p:sp>
      <p:sp>
        <p:nvSpPr>
          <p:cNvPr id="180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8</a:t>
            </a:fld>
            <a:endParaRPr kern="0"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I need You, each day, each moment.…"/>
          <p:cNvSpPr txBox="1">
            <a:spLocks noGrp="1"/>
          </p:cNvSpPr>
          <p:nvPr>
            <p:ph type="body" idx="21"/>
          </p:nvPr>
        </p:nvSpPr>
        <p:spPr>
          <a:xfrm>
            <a:off x="198391" y="5014558"/>
            <a:ext cx="11795218" cy="1344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 fontScale="85000" lnSpcReduction="20000"/>
          </a:bodyPr>
          <a:lstStyle/>
          <a:p>
            <a:pPr algn="ctr">
              <a:defRPr sz="5900">
                <a:solidFill>
                  <a:srgbClr val="0B00FF"/>
                </a:solidFill>
              </a:defRPr>
            </a:pPr>
            <a:r>
              <a:t>I need You, each day, each moment.</a:t>
            </a:r>
          </a:p>
          <a:p>
            <a:pPr algn="ctr">
              <a:defRPr sz="5900">
                <a:solidFill>
                  <a:srgbClr val="0B00FF"/>
                </a:solidFill>
              </a:defRPr>
            </a:pPr>
            <a:r>
              <a:t>I live each day in love with You.</a:t>
            </a:r>
          </a:p>
        </p:txBody>
      </p:sp>
      <p:sp>
        <p:nvSpPr>
          <p:cNvPr id="183" name="每一天 每一刻…"/>
          <p:cNvSpPr txBox="1">
            <a:spLocks noGrp="1"/>
          </p:cNvSpPr>
          <p:nvPr>
            <p:ph type="ctrTitle"/>
          </p:nvPr>
        </p:nvSpPr>
        <p:spPr>
          <a:xfrm>
            <a:off x="177549" y="104457"/>
            <a:ext cx="11836903" cy="41419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  <a:defRPr sz="12900" spc="-258"/>
            </a:pPr>
            <a:r>
              <a:rPr sz="7000" dirty="0" err="1"/>
              <a:t>每一天</a:t>
            </a:r>
            <a:r>
              <a:rPr sz="7000" dirty="0"/>
              <a:t> </a:t>
            </a:r>
            <a:r>
              <a:rPr sz="7000" dirty="0" err="1"/>
              <a:t>每一刻</a:t>
            </a:r>
            <a:r>
              <a:rPr sz="7000" dirty="0"/>
              <a:t> </a:t>
            </a:r>
          </a:p>
          <a:p>
            <a:pPr algn="ctr">
              <a:lnSpc>
                <a:spcPct val="100000"/>
              </a:lnSpc>
              <a:defRPr sz="12900" spc="-258"/>
            </a:pPr>
            <a:r>
              <a:rPr sz="7000" dirty="0" err="1"/>
              <a:t>我要更多爱祢</a:t>
            </a:r>
            <a:endParaRPr sz="7000" dirty="0"/>
          </a:p>
        </p:txBody>
      </p:sp>
      <p:sp>
        <p:nvSpPr>
          <p:cNvPr id="184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012644" y="6486708"/>
            <a:ext cx="166712" cy="24109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1B167D"/>
                </a:solidFill>
              </a:defRPr>
            </a:lvl1pPr>
          </a:lstStyle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9</a:t>
            </a:fld>
            <a:endParaRPr kern="0">
              <a:latin typeface="Helvetica Neue"/>
              <a:sym typeface="Helvetica Neue"/>
            </a:endParaRPr>
          </a:p>
        </p:txBody>
      </p:sp>
      <p:sp>
        <p:nvSpPr>
          <p:cNvPr id="185" name="Heart"/>
          <p:cNvSpPr/>
          <p:nvPr/>
        </p:nvSpPr>
        <p:spPr>
          <a:xfrm>
            <a:off x="11563666" y="6382432"/>
            <a:ext cx="342703" cy="3028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141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000000"/>
              </a:solidFill>
              <a:latin typeface="Helvetica Neue Medium"/>
              <a:sym typeface="Helvetica Neue Medium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2075</TotalTime>
  <Words>323</Words>
  <Application>Microsoft Office PowerPoint</Application>
  <PresentationFormat>Custom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20_BasicBlack</vt:lpstr>
      <vt:lpstr>每一天我需要祢  I Need You</vt:lpstr>
      <vt:lpstr>讓我坦然無懼來到施恩座前 用心靈誠實尋求祢 親愛的天父我何等地需要祢 需要更多祢的同在 在我生命</vt:lpstr>
      <vt:lpstr>讓我坦然無懼來到施恩座前 用心靈誠實尋求祢 親愛的天父我何等地需要祢 需要更多祢的同在 在我生命</vt:lpstr>
      <vt:lpstr>每一天 我需要祢 祢話語如甘霖 每時刻 我需要祢 聖靈如雨降臨</vt:lpstr>
      <vt:lpstr>每一天 我 (需要祢)  祢話語 (如甘霖) 每時刻 我需要祢 (Ooh)  聖靈如雨降臨</vt:lpstr>
      <vt:lpstr>這是我的禱告 願我生命單單歸榮耀給祢耶穌 這是我的呼求, 每天都更愛祢  永不失去起初愛祢的心</vt:lpstr>
      <vt:lpstr>每一天 我需要祢 祢話語如甘霖 每時刻 我需要祢 聖靈如雨降臨</vt:lpstr>
      <vt:lpstr>這是我的禱告 願我生命單單歸榮耀給祢耶穌 這是我的呼求, 每天都更愛祢  永不失去起初愛祢的心 x3</vt:lpstr>
      <vt:lpstr>每一天 每一刻  我要更多爱祢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268</cp:revision>
  <dcterms:created xsi:type="dcterms:W3CDTF">2018-06-05T19:05:47Z</dcterms:created>
  <dcterms:modified xsi:type="dcterms:W3CDTF">2024-02-26T04:01:04Z</dcterms:modified>
</cp:coreProperties>
</file>